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306" r:id="rId3"/>
    <p:sldId id="304" r:id="rId4"/>
    <p:sldId id="305" r:id="rId5"/>
    <p:sldId id="290" r:id="rId6"/>
    <p:sldId id="281" r:id="rId7"/>
    <p:sldId id="282" r:id="rId8"/>
    <p:sldId id="309" r:id="rId9"/>
    <p:sldId id="291" r:id="rId10"/>
    <p:sldId id="300" r:id="rId11"/>
    <p:sldId id="294" r:id="rId12"/>
    <p:sldId id="302" r:id="rId13"/>
    <p:sldId id="308" r:id="rId14"/>
    <p:sldId id="295" r:id="rId15"/>
    <p:sldId id="296" r:id="rId16"/>
    <p:sldId id="297" r:id="rId17"/>
    <p:sldId id="298" r:id="rId18"/>
    <p:sldId id="289" r:id="rId19"/>
    <p:sldId id="292" r:id="rId20"/>
    <p:sldId id="283" r:id="rId21"/>
    <p:sldId id="286" r:id="rId22"/>
    <p:sldId id="285" r:id="rId23"/>
    <p:sldId id="287" r:id="rId24"/>
    <p:sldId id="303" r:id="rId25"/>
    <p:sldId id="299" r:id="rId26"/>
    <p:sldId id="288" r:id="rId27"/>
    <p:sldId id="2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3438" autoAdjust="0"/>
  </p:normalViewPr>
  <p:slideViewPr>
    <p:cSldViewPr snapToGrid="0">
      <p:cViewPr varScale="1">
        <p:scale>
          <a:sx n="63" d="100"/>
          <a:sy n="63" d="100"/>
        </p:scale>
        <p:origin x="7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../slides/slide13.xml"/><Relationship Id="rId1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2CF6C-0297-4214-9A18-2F99E341A1B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88CAAB-B947-4D76-AC86-54ADB2EAFD66}" type="parTrans" cxnId="{E92A4C74-68AA-4BEB-A9D5-2C2B28ADB53E}">
      <dgm:prSet/>
      <dgm:spPr/>
      <dgm:t>
        <a:bodyPr/>
        <a:lstStyle/>
        <a:p>
          <a:endParaRPr lang="zh-CN" altLang="en-US"/>
        </a:p>
      </dgm:t>
    </dgm:pt>
    <dgm:pt modelId="{6E8160D5-6730-40EB-BC2B-14D85FB4B474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800" dirty="0">
              <a:latin typeface="微软雅黑"/>
              <a:ea typeface="微软雅黑"/>
              <a:cs typeface="微软雅黑" panose="020B0503020204020204" charset="-122"/>
              <a:sym typeface="+mn-ea"/>
            </a:rPr>
            <a:t>电子管</a:t>
          </a:r>
          <a:endParaRPr lang="en-US" altLang="zh-CN" sz="1800" dirty="0">
            <a:latin typeface="微软雅黑"/>
            <a:ea typeface="微软雅黑"/>
            <a:cs typeface="微软雅黑" panose="020B0503020204020204" charset="-122"/>
            <a:sym typeface="+mn-ea"/>
          </a:endParaRPr>
        </a:p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600" dirty="0">
              <a:latin typeface="微软雅黑"/>
              <a:ea typeface="微软雅黑"/>
              <a:cs typeface="微软雅黑" panose="020B0503020204020204" charset="-122"/>
              <a:sym typeface="+mn-ea"/>
            </a:rPr>
            <a:t>（</a:t>
          </a:r>
          <a:r>
            <a:rPr lang="en-US" altLang="zh-CN" sz="1600" dirty="0">
              <a:latin typeface="微软雅黑"/>
              <a:ea typeface="微软雅黑"/>
              <a:cs typeface="微软雅黑" panose="020B0503020204020204" charset="-122"/>
            </a:rPr>
            <a:t>1946-1959</a:t>
          </a:r>
          <a:r>
            <a:rPr lang="zh-CN" altLang="en-US" sz="1600" dirty="0">
              <a:latin typeface="微软雅黑"/>
              <a:ea typeface="微软雅黑"/>
              <a:cs typeface="微软雅黑" panose="020B0503020204020204" charset="-122"/>
            </a:rPr>
            <a:t>）</a:t>
          </a:r>
          <a:endParaRPr lang="zh-CN" altLang="en-US" sz="1600" dirty="0"/>
        </a:p>
      </dgm:t>
    </dgm:pt>
    <dgm:pt modelId="{84717726-51EB-4CEA-945C-A3CC965227C4}" type="sibTrans" cxnId="{E92A4C74-68AA-4BEB-A9D5-2C2B28ADB53E}">
      <dgm:prSet/>
      <dgm:spPr/>
      <dgm:t>
        <a:bodyPr/>
        <a:lstStyle/>
        <a:p>
          <a:endParaRPr lang="zh-CN" altLang="en-US"/>
        </a:p>
      </dgm:t>
    </dgm:pt>
    <dgm:pt modelId="{56B7D0C8-D77E-408C-B43A-DC962AF5CFBB}" type="parTrans" cxnId="{6301472E-AD27-4E10-AD40-E440D33A39BA}">
      <dgm:prSet/>
      <dgm:spPr/>
      <dgm:t>
        <a:bodyPr/>
        <a:lstStyle/>
        <a:p>
          <a:endParaRPr lang="zh-CN" altLang="en-US"/>
        </a:p>
      </dgm:t>
    </dgm:pt>
    <dgm:pt modelId="{5AF0DA75-84A1-476B-BCF9-B28EA05348F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800">
              <a:latin typeface="微软雅黑"/>
              <a:ea typeface="微软雅黑"/>
              <a:cs typeface="微软雅黑" panose="020B0503020204020204" charset="-122"/>
              <a:sym typeface="+mn-ea"/>
            </a:rPr>
            <a:t>晶体管</a:t>
          </a:r>
          <a:endParaRPr lang="zh-CN" altLang="en-US" sz="1800">
            <a:latin typeface="微软雅黑"/>
            <a:ea typeface="微软雅黑"/>
            <a:cs typeface="微软雅黑" panose="020B0503020204020204" charset="-122"/>
          </a:endParaRPr>
        </a:p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600">
              <a:latin typeface="微软雅黑"/>
              <a:ea typeface="微软雅黑"/>
              <a:cs typeface="微软雅黑" panose="020B0503020204020204" charset="-122"/>
            </a:rPr>
            <a:t>（</a:t>
          </a:r>
          <a:r>
            <a:rPr lang="en-US" altLang="zh-CN" sz="1600">
              <a:latin typeface="微软雅黑"/>
              <a:ea typeface="微软雅黑"/>
              <a:cs typeface="微软雅黑" panose="020B0503020204020204" charset="-122"/>
            </a:rPr>
            <a:t>1960-1963</a:t>
          </a:r>
          <a:r>
            <a:rPr lang="zh-CN" altLang="en-US" sz="1600">
              <a:latin typeface="微软雅黑"/>
              <a:ea typeface="微软雅黑"/>
              <a:cs typeface="微软雅黑" panose="020B0503020204020204" charset="-122"/>
            </a:rPr>
            <a:t>）</a:t>
          </a:r>
        </a:p>
      </dgm:t>
    </dgm:pt>
    <dgm:pt modelId="{7B6C6F80-C9D6-440E-A7B8-DE41C3E3FFA8}" type="sibTrans" cxnId="{6301472E-AD27-4E10-AD40-E440D33A39BA}">
      <dgm:prSet/>
      <dgm:spPr/>
      <dgm:t>
        <a:bodyPr/>
        <a:lstStyle/>
        <a:p>
          <a:endParaRPr lang="zh-CN" altLang="en-US"/>
        </a:p>
      </dgm:t>
    </dgm:pt>
    <dgm:pt modelId="{42FE394D-D3EA-4073-89B2-20BBE7144C72}" type="parTrans" cxnId="{41494DA6-B6D1-49EC-90BC-1D5EB4C42286}">
      <dgm:prSet/>
      <dgm:spPr/>
      <dgm:t>
        <a:bodyPr/>
        <a:lstStyle/>
        <a:p>
          <a:endParaRPr lang="zh-CN" altLang="en-US"/>
        </a:p>
      </dgm:t>
    </dgm:pt>
    <dgm:pt modelId="{A4DC3950-5A9C-45BD-9429-539159BD97C4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800">
              <a:latin typeface="微软雅黑"/>
              <a:ea typeface="微软雅黑"/>
              <a:cs typeface="微软雅黑" panose="020B0503020204020204" charset="-122"/>
              <a:sym typeface="+mn-ea"/>
            </a:rPr>
            <a:t>集成电路</a:t>
          </a:r>
          <a:endParaRPr lang="en-US" altLang="zh-CN" sz="1800">
            <a:latin typeface="微软雅黑"/>
            <a:ea typeface="微软雅黑"/>
            <a:cs typeface="微软雅黑" panose="020B0503020204020204" charset="-122"/>
            <a:sym typeface="+mn-ea"/>
          </a:endParaRPr>
        </a:p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600">
              <a:latin typeface="微软雅黑"/>
              <a:ea typeface="微软雅黑"/>
              <a:cs typeface="微软雅黑" panose="020B0503020204020204" charset="-122"/>
              <a:sym typeface="+mn-ea"/>
            </a:rPr>
            <a:t>（</a:t>
          </a:r>
          <a:r>
            <a:rPr lang="en-US" altLang="zh-CN" sz="1600">
              <a:latin typeface="微软雅黑"/>
              <a:ea typeface="微软雅黑"/>
              <a:cs typeface="微软雅黑" panose="020B0503020204020204" charset="-122"/>
            </a:rPr>
            <a:t>1964-1970</a:t>
          </a:r>
          <a:r>
            <a:rPr lang="zh-CN" altLang="en-US" sz="1600">
              <a:latin typeface="微软雅黑"/>
              <a:ea typeface="微软雅黑"/>
              <a:cs typeface="微软雅黑" panose="020B0503020204020204" charset="-122"/>
            </a:rPr>
            <a:t>）</a:t>
          </a:r>
        </a:p>
      </dgm:t>
    </dgm:pt>
    <dgm:pt modelId="{5C4D8F18-D540-4BA4-B760-9EFBCF2B6870}" type="sibTrans" cxnId="{41494DA6-B6D1-49EC-90BC-1D5EB4C42286}">
      <dgm:prSet/>
      <dgm:spPr/>
      <dgm:t>
        <a:bodyPr/>
        <a:lstStyle/>
        <a:p>
          <a:endParaRPr lang="zh-CN" altLang="en-US"/>
        </a:p>
      </dgm:t>
    </dgm:pt>
    <dgm:pt modelId="{5E8910A2-1055-45D7-B917-E85FDCFBE025}" type="parTrans" cxnId="{B8DCACB0-F7FC-45FE-AC23-447774BAE931}">
      <dgm:prSet/>
      <dgm:spPr/>
      <dgm:t>
        <a:bodyPr/>
        <a:lstStyle/>
        <a:p>
          <a:endParaRPr lang="zh-CN" altLang="en-US"/>
        </a:p>
      </dgm:t>
    </dgm:pt>
    <dgm:pt modelId="{C083215B-6A35-4A39-8D15-16D76A552C46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ct val="0"/>
            </a:spcAft>
          </a:pPr>
          <a:r>
            <a:rPr lang="en-US" altLang="zh-CN" sz="1800">
              <a:latin typeface="微软雅黑"/>
              <a:ea typeface="微软雅黑"/>
              <a:cs typeface="微软雅黑" panose="020B0503020204020204" charset="-122"/>
              <a:sym typeface="+mn-ea"/>
            </a:rPr>
            <a:t>(</a:t>
          </a:r>
          <a:r>
            <a:rPr lang="zh-CN" altLang="en-US" sz="1800">
              <a:latin typeface="微软雅黑"/>
              <a:ea typeface="微软雅黑"/>
              <a:cs typeface="微软雅黑" panose="020B0503020204020204" charset="-122"/>
              <a:sym typeface="+mn-ea"/>
            </a:rPr>
            <a:t>超</a:t>
          </a:r>
          <a:r>
            <a:rPr lang="en-US" altLang="zh-CN" sz="1800">
              <a:latin typeface="微软雅黑"/>
              <a:ea typeface="微软雅黑"/>
              <a:cs typeface="微软雅黑" panose="020B0503020204020204" charset="-122"/>
              <a:sym typeface="+mn-ea"/>
            </a:rPr>
            <a:t>)</a:t>
          </a:r>
          <a:r>
            <a:rPr lang="zh-CN" altLang="en-US" sz="1800">
              <a:latin typeface="微软雅黑"/>
              <a:ea typeface="微软雅黑"/>
              <a:cs typeface="微软雅黑" panose="020B0503020204020204" charset="-122"/>
              <a:sym typeface="+mn-ea"/>
            </a:rPr>
            <a:t>大规模集成电路</a:t>
          </a:r>
          <a:r>
            <a:rPr lang="zh-CN" altLang="en-US" sz="1600">
              <a:latin typeface="微软雅黑"/>
              <a:ea typeface="微软雅黑"/>
              <a:cs typeface="微软雅黑" panose="020B0503020204020204" charset="-122"/>
            </a:rPr>
            <a:t>（</a:t>
          </a:r>
          <a:r>
            <a:rPr lang="en-US" altLang="zh-CN" sz="1600">
              <a:latin typeface="微软雅黑"/>
              <a:ea typeface="微软雅黑"/>
              <a:cs typeface="微软雅黑" panose="020B0503020204020204" charset="-122"/>
            </a:rPr>
            <a:t>1971-</a:t>
          </a:r>
          <a:r>
            <a:rPr lang="zh-CN" altLang="en-US" sz="1600">
              <a:latin typeface="微软雅黑"/>
              <a:ea typeface="微软雅黑"/>
              <a:cs typeface="微软雅黑" panose="020B0503020204020204" charset="-122"/>
            </a:rPr>
            <a:t>至今）</a:t>
          </a:r>
        </a:p>
      </dgm:t>
    </dgm:pt>
    <dgm:pt modelId="{901AD3A5-EB32-4CFB-86EB-AFAC79F5331B}" type="sibTrans" cxnId="{B8DCACB0-F7FC-45FE-AC23-447774BAE931}">
      <dgm:prSet/>
      <dgm:spPr/>
      <dgm:t>
        <a:bodyPr/>
        <a:lstStyle/>
        <a:p>
          <a:endParaRPr lang="zh-CN" altLang="en-US"/>
        </a:p>
      </dgm:t>
    </dgm:pt>
    <dgm:pt modelId="{18A524C2-0436-44BC-8B79-C1EF904E5CBB}" type="pres">
      <dgm:prSet presAssocID="{5E82CF6C-0297-4214-9A18-2F99E341A1B8}" presName="Name0" presStyleCnt="0">
        <dgm:presLayoutVars>
          <dgm:dir/>
          <dgm:resizeHandles val="exact"/>
        </dgm:presLayoutVars>
      </dgm:prSet>
      <dgm:spPr/>
    </dgm:pt>
    <dgm:pt modelId="{222EA81B-2C87-4C88-B6C1-3F0C2D41C1F6}" type="pres">
      <dgm:prSet presAssocID="{6E8160D5-6730-40EB-BC2B-14D85FB4B474}" presName="compNode" presStyleCnt="0"/>
      <dgm:spPr/>
    </dgm:pt>
    <dgm:pt modelId="{7B47D586-E4F6-4F14-A4FC-AEBDB1E33E84}" type="pres">
      <dgm:prSet presAssocID="{6E8160D5-6730-40EB-BC2B-14D85FB4B474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2FE445F-ED97-4A25-B436-F17A8598C582}" type="pres">
      <dgm:prSet presAssocID="{6E8160D5-6730-40EB-BC2B-14D85FB4B474}" presName="textRect" presStyleLbl="revTx" presStyleIdx="0" presStyleCnt="4">
        <dgm:presLayoutVars>
          <dgm:bulletEnabled val="1"/>
        </dgm:presLayoutVars>
      </dgm:prSet>
      <dgm:spPr/>
    </dgm:pt>
    <dgm:pt modelId="{D3A4F46A-669E-4C8B-ADFC-78CEF00F49C9}" type="pres">
      <dgm:prSet presAssocID="{84717726-51EB-4CEA-945C-A3CC965227C4}" presName="sibTrans" presStyleLbl="sibTrans2D1" presStyleIdx="0" presStyleCnt="0"/>
      <dgm:spPr/>
    </dgm:pt>
    <dgm:pt modelId="{9E461E46-B44C-40FF-A0A0-BA027A7A5A78}" type="pres">
      <dgm:prSet presAssocID="{5AF0DA75-84A1-476B-BCF9-B28EA05348FE}" presName="compNode" presStyleCnt="0"/>
      <dgm:spPr/>
    </dgm:pt>
    <dgm:pt modelId="{06817208-3D85-4FF3-BCB7-C29C5115CB5D}" type="pres">
      <dgm:prSet presAssocID="{5AF0DA75-84A1-476B-BCF9-B28EA05348FE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10000" r="-10000"/>
          </a:stretch>
        </a:blipFill>
      </dgm:spPr>
    </dgm:pt>
    <dgm:pt modelId="{43221393-5DF1-4A64-BD8B-99A12A307716}" type="pres">
      <dgm:prSet presAssocID="{5AF0DA75-84A1-476B-BCF9-B28EA05348FE}" presName="textRect" presStyleLbl="revTx" presStyleIdx="1" presStyleCnt="4">
        <dgm:presLayoutVars>
          <dgm:bulletEnabled val="1"/>
        </dgm:presLayoutVars>
      </dgm:prSet>
      <dgm:spPr/>
    </dgm:pt>
    <dgm:pt modelId="{ADF8E587-CF48-4220-B93B-26B1EF3EFDA8}" type="pres">
      <dgm:prSet presAssocID="{7B6C6F80-C9D6-440E-A7B8-DE41C3E3FFA8}" presName="sibTrans" presStyleLbl="sibTrans2D1" presStyleIdx="0" presStyleCnt="0"/>
      <dgm:spPr/>
    </dgm:pt>
    <dgm:pt modelId="{65744218-DA59-4D26-9E64-A2FBEEC6E01B}" type="pres">
      <dgm:prSet presAssocID="{A4DC3950-5A9C-45BD-9429-539159BD97C4}" presName="compNode" presStyleCnt="0"/>
      <dgm:spPr/>
    </dgm:pt>
    <dgm:pt modelId="{2263B169-A88F-4915-B0F3-8D5B2D3A5EAE}" type="pres">
      <dgm:prSet presAssocID="{A4DC3950-5A9C-45BD-9429-539159BD97C4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31000" b="-31000"/>
          </a:stretch>
        </a:blipFill>
      </dgm:spPr>
    </dgm:pt>
    <dgm:pt modelId="{FBBE5D7E-15EA-4228-BA8E-E640AE2D4093}" type="pres">
      <dgm:prSet presAssocID="{A4DC3950-5A9C-45BD-9429-539159BD97C4}" presName="textRect" presStyleLbl="revTx" presStyleIdx="2" presStyleCnt="4">
        <dgm:presLayoutVars>
          <dgm:bulletEnabled val="1"/>
        </dgm:presLayoutVars>
      </dgm:prSet>
      <dgm:spPr/>
    </dgm:pt>
    <dgm:pt modelId="{947427BA-FAED-4D84-8D52-3F2B1439668A}" type="pres">
      <dgm:prSet presAssocID="{5C4D8F18-D540-4BA4-B760-9EFBCF2B6870}" presName="sibTrans" presStyleLbl="sibTrans2D1" presStyleIdx="0" presStyleCnt="0"/>
      <dgm:spPr/>
    </dgm:pt>
    <dgm:pt modelId="{85B01343-3C9D-497E-9148-1D6687D44B2E}" type="pres">
      <dgm:prSet presAssocID="{C083215B-6A35-4A39-8D15-16D76A552C46}" presName="compNode" presStyleCnt="0"/>
      <dgm:spPr/>
    </dgm:pt>
    <dgm:pt modelId="{8658107E-B412-4750-AB0D-84A71165F951}" type="pres">
      <dgm:prSet presAssocID="{C083215B-6A35-4A39-8D15-16D76A552C46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4000" r="-4000"/>
          </a:stretch>
        </a:blipFill>
      </dgm:spPr>
    </dgm:pt>
    <dgm:pt modelId="{1797EA10-C842-4E16-8AA4-88D7EDAB5CAF}" type="pres">
      <dgm:prSet presAssocID="{C083215B-6A35-4A39-8D15-16D76A552C46}" presName="textRect" presStyleLbl="revTx" presStyleIdx="3" presStyleCnt="4" custScaleX="99923">
        <dgm:presLayoutVars>
          <dgm:bulletEnabled val="1"/>
        </dgm:presLayoutVars>
      </dgm:prSet>
      <dgm:spPr/>
    </dgm:pt>
  </dgm:ptLst>
  <dgm:cxnLst>
    <dgm:cxn modelId="{1114CF08-05EC-4720-808F-DA7874188A86}" type="presOf" srcId="{7B6C6F80-C9D6-440E-A7B8-DE41C3E3FFA8}" destId="{ADF8E587-CF48-4220-B93B-26B1EF3EFDA8}" srcOrd="0" destOrd="0" presId="urn:microsoft.com/office/officeart/2005/8/layout/pList1"/>
    <dgm:cxn modelId="{6301472E-AD27-4E10-AD40-E440D33A39BA}" srcId="{5E82CF6C-0297-4214-9A18-2F99E341A1B8}" destId="{5AF0DA75-84A1-476B-BCF9-B28EA05348FE}" srcOrd="1" destOrd="0" parTransId="{56B7D0C8-D77E-408C-B43A-DC962AF5CFBB}" sibTransId="{7B6C6F80-C9D6-440E-A7B8-DE41C3E3FFA8}"/>
    <dgm:cxn modelId="{4EBA6666-9F46-410C-944A-F656C5892D48}" type="presOf" srcId="{5E82CF6C-0297-4214-9A18-2F99E341A1B8}" destId="{18A524C2-0436-44BC-8B79-C1EF904E5CBB}" srcOrd="0" destOrd="0" presId="urn:microsoft.com/office/officeart/2005/8/layout/pList1"/>
    <dgm:cxn modelId="{F13BC74F-FF37-4001-BAE4-EDA45F4987CA}" type="presOf" srcId="{C083215B-6A35-4A39-8D15-16D76A552C46}" destId="{1797EA10-C842-4E16-8AA4-88D7EDAB5CAF}" srcOrd="0" destOrd="0" presId="urn:microsoft.com/office/officeart/2005/8/layout/pList1"/>
    <dgm:cxn modelId="{E92A4C74-68AA-4BEB-A9D5-2C2B28ADB53E}" srcId="{5E82CF6C-0297-4214-9A18-2F99E341A1B8}" destId="{6E8160D5-6730-40EB-BC2B-14D85FB4B474}" srcOrd="0" destOrd="0" parTransId="{3288CAAB-B947-4D76-AC86-54ADB2EAFD66}" sibTransId="{84717726-51EB-4CEA-945C-A3CC965227C4}"/>
    <dgm:cxn modelId="{6C188C88-D563-45BF-B897-F1F5C21980EE}" type="presOf" srcId="{84717726-51EB-4CEA-945C-A3CC965227C4}" destId="{D3A4F46A-669E-4C8B-ADFC-78CEF00F49C9}" srcOrd="0" destOrd="0" presId="urn:microsoft.com/office/officeart/2005/8/layout/pList1"/>
    <dgm:cxn modelId="{41494DA6-B6D1-49EC-90BC-1D5EB4C42286}" srcId="{5E82CF6C-0297-4214-9A18-2F99E341A1B8}" destId="{A4DC3950-5A9C-45BD-9429-539159BD97C4}" srcOrd="2" destOrd="0" parTransId="{42FE394D-D3EA-4073-89B2-20BBE7144C72}" sibTransId="{5C4D8F18-D540-4BA4-B760-9EFBCF2B6870}"/>
    <dgm:cxn modelId="{33B65EAA-0C87-4D9B-A302-DFB1DDD586CC}" type="presOf" srcId="{A4DC3950-5A9C-45BD-9429-539159BD97C4}" destId="{FBBE5D7E-15EA-4228-BA8E-E640AE2D4093}" srcOrd="0" destOrd="0" presId="urn:microsoft.com/office/officeart/2005/8/layout/pList1"/>
    <dgm:cxn modelId="{B8DCACB0-F7FC-45FE-AC23-447774BAE931}" srcId="{5E82CF6C-0297-4214-9A18-2F99E341A1B8}" destId="{C083215B-6A35-4A39-8D15-16D76A552C46}" srcOrd="3" destOrd="0" parTransId="{5E8910A2-1055-45D7-B917-E85FDCFBE025}" sibTransId="{901AD3A5-EB32-4CFB-86EB-AFAC79F5331B}"/>
    <dgm:cxn modelId="{1D1020E6-A59F-4AE8-B289-049FDC121A47}" type="presOf" srcId="{6E8160D5-6730-40EB-BC2B-14D85FB4B474}" destId="{D2FE445F-ED97-4A25-B436-F17A8598C582}" srcOrd="0" destOrd="0" presId="urn:microsoft.com/office/officeart/2005/8/layout/pList1"/>
    <dgm:cxn modelId="{321C51E7-A25B-421F-BB1A-7E52635D6B10}" type="presOf" srcId="{5AF0DA75-84A1-476B-BCF9-B28EA05348FE}" destId="{43221393-5DF1-4A64-BD8B-99A12A307716}" srcOrd="0" destOrd="0" presId="urn:microsoft.com/office/officeart/2005/8/layout/pList1"/>
    <dgm:cxn modelId="{FEB1DBEE-D3BE-4998-90CF-8E7255D7345E}" type="presOf" srcId="{5C4D8F18-D540-4BA4-B760-9EFBCF2B6870}" destId="{947427BA-FAED-4D84-8D52-3F2B1439668A}" srcOrd="0" destOrd="0" presId="urn:microsoft.com/office/officeart/2005/8/layout/pList1"/>
    <dgm:cxn modelId="{EE1A073D-20C3-4171-8C5A-543A1146E0B7}" type="presParOf" srcId="{18A524C2-0436-44BC-8B79-C1EF904E5CBB}" destId="{222EA81B-2C87-4C88-B6C1-3F0C2D41C1F6}" srcOrd="0" destOrd="0" presId="urn:microsoft.com/office/officeart/2005/8/layout/pList1"/>
    <dgm:cxn modelId="{453DCF5A-D78C-4D03-B6C2-22A91C63C562}" type="presParOf" srcId="{222EA81B-2C87-4C88-B6C1-3F0C2D41C1F6}" destId="{7B47D586-E4F6-4F14-A4FC-AEBDB1E33E84}" srcOrd="0" destOrd="0" presId="urn:microsoft.com/office/officeart/2005/8/layout/pList1"/>
    <dgm:cxn modelId="{37111C1A-E5EF-413D-973F-713188FA0F5D}" type="presParOf" srcId="{222EA81B-2C87-4C88-B6C1-3F0C2D41C1F6}" destId="{D2FE445F-ED97-4A25-B436-F17A8598C582}" srcOrd="1" destOrd="0" presId="urn:microsoft.com/office/officeart/2005/8/layout/pList1"/>
    <dgm:cxn modelId="{EBAD9597-7354-4209-8EA8-B95E53DD0256}" type="presParOf" srcId="{18A524C2-0436-44BC-8B79-C1EF904E5CBB}" destId="{D3A4F46A-669E-4C8B-ADFC-78CEF00F49C9}" srcOrd="1" destOrd="0" presId="urn:microsoft.com/office/officeart/2005/8/layout/pList1"/>
    <dgm:cxn modelId="{27D096D3-319A-4E85-9374-D8DC78E8CD15}" type="presParOf" srcId="{18A524C2-0436-44BC-8B79-C1EF904E5CBB}" destId="{9E461E46-B44C-40FF-A0A0-BA027A7A5A78}" srcOrd="2" destOrd="0" presId="urn:microsoft.com/office/officeart/2005/8/layout/pList1"/>
    <dgm:cxn modelId="{F28FD37D-DD01-4132-AC3C-A8D36883B03F}" type="presParOf" srcId="{9E461E46-B44C-40FF-A0A0-BA027A7A5A78}" destId="{06817208-3D85-4FF3-BCB7-C29C5115CB5D}" srcOrd="0" destOrd="0" presId="urn:microsoft.com/office/officeart/2005/8/layout/pList1"/>
    <dgm:cxn modelId="{C2D2830C-B329-4FD9-B0C1-2907CEC8E7DF}" type="presParOf" srcId="{9E461E46-B44C-40FF-A0A0-BA027A7A5A78}" destId="{43221393-5DF1-4A64-BD8B-99A12A307716}" srcOrd="1" destOrd="0" presId="urn:microsoft.com/office/officeart/2005/8/layout/pList1"/>
    <dgm:cxn modelId="{25E15AD3-602A-48CB-8FD7-A36D9C57E8FE}" type="presParOf" srcId="{18A524C2-0436-44BC-8B79-C1EF904E5CBB}" destId="{ADF8E587-CF48-4220-B93B-26B1EF3EFDA8}" srcOrd="3" destOrd="0" presId="urn:microsoft.com/office/officeart/2005/8/layout/pList1"/>
    <dgm:cxn modelId="{A6AC8531-3063-4EA5-B953-E5A6D4EB86F2}" type="presParOf" srcId="{18A524C2-0436-44BC-8B79-C1EF904E5CBB}" destId="{65744218-DA59-4D26-9E64-A2FBEEC6E01B}" srcOrd="4" destOrd="0" presId="urn:microsoft.com/office/officeart/2005/8/layout/pList1"/>
    <dgm:cxn modelId="{8D3A94AB-4F8F-4A95-9D73-36B05AA34F3F}" type="presParOf" srcId="{65744218-DA59-4D26-9E64-A2FBEEC6E01B}" destId="{2263B169-A88F-4915-B0F3-8D5B2D3A5EAE}" srcOrd="0" destOrd="0" presId="urn:microsoft.com/office/officeart/2005/8/layout/pList1"/>
    <dgm:cxn modelId="{7E1FAB95-37DB-415C-ACC9-4C3B15D4C7C0}" type="presParOf" srcId="{65744218-DA59-4D26-9E64-A2FBEEC6E01B}" destId="{FBBE5D7E-15EA-4228-BA8E-E640AE2D4093}" srcOrd="1" destOrd="0" presId="urn:microsoft.com/office/officeart/2005/8/layout/pList1"/>
    <dgm:cxn modelId="{81C4DA31-309E-441B-9F2B-EABF29FBB2DD}" type="presParOf" srcId="{18A524C2-0436-44BC-8B79-C1EF904E5CBB}" destId="{947427BA-FAED-4D84-8D52-3F2B1439668A}" srcOrd="5" destOrd="0" presId="urn:microsoft.com/office/officeart/2005/8/layout/pList1"/>
    <dgm:cxn modelId="{BF87004A-56AC-4895-A376-ADDD29A9E838}" type="presParOf" srcId="{18A524C2-0436-44BC-8B79-C1EF904E5CBB}" destId="{85B01343-3C9D-497E-9148-1D6687D44B2E}" srcOrd="6" destOrd="0" presId="urn:microsoft.com/office/officeart/2005/8/layout/pList1"/>
    <dgm:cxn modelId="{CE9AE36A-9BFA-4ECF-818D-BDA259E47AD6}" type="presParOf" srcId="{85B01343-3C9D-497E-9148-1D6687D44B2E}" destId="{8658107E-B412-4750-AB0D-84A71165F951}" srcOrd="0" destOrd="0" presId="urn:microsoft.com/office/officeart/2005/8/layout/pList1"/>
    <dgm:cxn modelId="{B7E1BE3D-A814-45D5-856C-9652C844CBF3}" type="presParOf" srcId="{85B01343-3C9D-497E-9148-1D6687D44B2E}" destId="{1797EA10-C842-4E16-8AA4-88D7EDAB5CA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main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2CF6C-0297-4214-9A18-2F99E341A1B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88CAAB-B947-4D76-AC86-54ADB2EAFD66}" type="parTrans" cxnId="{EEB4484A-791E-4CA3-9D4B-4A936535AB41}">
      <dgm:prSet/>
      <dgm:spPr/>
      <dgm:t>
        <a:bodyPr/>
        <a:lstStyle/>
        <a:p>
          <a:endParaRPr lang="zh-CN" altLang="en-US"/>
        </a:p>
      </dgm:t>
    </dgm:pt>
    <dgm:pt modelId="{6E8160D5-6730-40EB-BC2B-14D85FB4B474}">
      <dgm:prSet phldrT="[文本]" custT="1"/>
      <dgm:spPr/>
      <dgm:t>
        <a:bodyPr/>
        <a:lstStyle/>
        <a:p>
          <a:r>
            <a:rPr lang="zh-CN" altLang="en-US" sz="1800">
              <a:latin typeface="微软雅黑"/>
              <a:ea typeface="微软雅黑"/>
              <a:cs typeface="微软雅黑" panose="020B0503020204020204" charset="-122"/>
            </a:rPr>
            <a:t>巨型化</a:t>
          </a:r>
        </a:p>
      </dgm:t>
    </dgm:pt>
    <dgm:pt modelId="{84717726-51EB-4CEA-945C-A3CC965227C4}" type="sibTrans" cxnId="{EEB4484A-791E-4CA3-9D4B-4A936535AB41}">
      <dgm:prSet/>
      <dgm:spPr/>
      <dgm:t>
        <a:bodyPr/>
        <a:lstStyle/>
        <a:p>
          <a:endParaRPr lang="zh-CN" altLang="en-US"/>
        </a:p>
      </dgm:t>
    </dgm:pt>
    <dgm:pt modelId="{56B7D0C8-D77E-408C-B43A-DC962AF5CFBB}" type="parTrans" cxnId="{C87587CE-EF23-4CDA-8761-3BE0A5A4AD7E}">
      <dgm:prSet/>
      <dgm:spPr/>
      <dgm:t>
        <a:bodyPr/>
        <a:lstStyle/>
        <a:p>
          <a:endParaRPr lang="zh-CN" altLang="en-US"/>
        </a:p>
      </dgm:t>
    </dgm:pt>
    <dgm:pt modelId="{5AF0DA75-84A1-476B-BCF9-B28EA05348FE}">
      <dgm:prSet phldrT="[文本]" custT="1"/>
      <dgm:spPr/>
      <dgm:t>
        <a:bodyPr/>
        <a:lstStyle/>
        <a:p>
          <a:r>
            <a:rPr lang="zh-CN" altLang="en-US" sz="1800">
              <a:latin typeface="微软雅黑"/>
              <a:ea typeface="微软雅黑"/>
              <a:cs typeface="微软雅黑" panose="020B0503020204020204" charset="-122"/>
            </a:rPr>
            <a:t>微型化</a:t>
          </a:r>
        </a:p>
      </dgm:t>
    </dgm:pt>
    <dgm:pt modelId="{7B6C6F80-C9D6-440E-A7B8-DE41C3E3FFA8}" type="sibTrans" cxnId="{C87587CE-EF23-4CDA-8761-3BE0A5A4AD7E}">
      <dgm:prSet/>
      <dgm:spPr/>
      <dgm:t>
        <a:bodyPr/>
        <a:lstStyle/>
        <a:p>
          <a:endParaRPr lang="zh-CN" altLang="en-US"/>
        </a:p>
      </dgm:t>
    </dgm:pt>
    <dgm:pt modelId="{42FE394D-D3EA-4073-89B2-20BBE7144C72}" type="parTrans" cxnId="{BF66FE10-713E-4D1A-B5B2-3EA2EB49F85A}">
      <dgm:prSet/>
      <dgm:spPr/>
      <dgm:t>
        <a:bodyPr/>
        <a:lstStyle/>
        <a:p>
          <a:endParaRPr lang="zh-CN" altLang="en-US"/>
        </a:p>
      </dgm:t>
    </dgm:pt>
    <dgm:pt modelId="{A4DC3950-5A9C-45BD-9429-539159BD97C4}">
      <dgm:prSet phldrT="[文本]" custT="1"/>
      <dgm:spPr/>
      <dgm:t>
        <a:bodyPr/>
        <a:lstStyle/>
        <a:p>
          <a:r>
            <a:rPr lang="zh-CN" altLang="en-US" sz="1800">
              <a:latin typeface="微软雅黑"/>
              <a:ea typeface="微软雅黑"/>
              <a:cs typeface="微软雅黑" panose="020B0503020204020204" charset="-122"/>
            </a:rPr>
            <a:t>智能化</a:t>
          </a:r>
        </a:p>
      </dgm:t>
    </dgm:pt>
    <dgm:pt modelId="{5C4D8F18-D540-4BA4-B760-9EFBCF2B6870}" type="sibTrans" cxnId="{BF66FE10-713E-4D1A-B5B2-3EA2EB49F85A}">
      <dgm:prSet/>
      <dgm:spPr/>
      <dgm:t>
        <a:bodyPr/>
        <a:lstStyle/>
        <a:p>
          <a:endParaRPr lang="zh-CN" altLang="en-US"/>
        </a:p>
      </dgm:t>
    </dgm:pt>
    <dgm:pt modelId="{5E8910A2-1055-45D7-B917-E85FDCFBE025}" type="parTrans" cxnId="{F717AC91-CCE9-4FC3-BC1A-458012EC94CD}">
      <dgm:prSet/>
      <dgm:spPr/>
      <dgm:t>
        <a:bodyPr/>
        <a:lstStyle/>
        <a:p>
          <a:endParaRPr lang="zh-CN" altLang="en-US"/>
        </a:p>
      </dgm:t>
    </dgm:pt>
    <dgm:pt modelId="{C083215B-6A35-4A39-8D15-16D76A552C46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ct val="0"/>
            </a:spcAft>
          </a:pPr>
          <a:r>
            <a:rPr lang="zh-CN" altLang="en-US" sz="1800">
              <a:latin typeface="微软雅黑"/>
              <a:ea typeface="微软雅黑"/>
              <a:cs typeface="微软雅黑" panose="020B0503020204020204" charset="-122"/>
            </a:rPr>
            <a:t>网络化</a:t>
          </a:r>
        </a:p>
      </dgm:t>
    </dgm:pt>
    <dgm:pt modelId="{901AD3A5-EB32-4CFB-86EB-AFAC79F5331B}" type="sibTrans" cxnId="{F717AC91-CCE9-4FC3-BC1A-458012EC94CD}">
      <dgm:prSet/>
      <dgm:spPr/>
      <dgm:t>
        <a:bodyPr/>
        <a:lstStyle/>
        <a:p>
          <a:endParaRPr lang="zh-CN" altLang="en-US"/>
        </a:p>
      </dgm:t>
    </dgm:pt>
    <dgm:pt modelId="{18A524C2-0436-44BC-8B79-C1EF904E5CBB}" type="pres">
      <dgm:prSet presAssocID="{5E82CF6C-0297-4214-9A18-2F99E341A1B8}" presName="Name0" presStyleCnt="0">
        <dgm:presLayoutVars>
          <dgm:dir/>
          <dgm:resizeHandles val="exact"/>
        </dgm:presLayoutVars>
      </dgm:prSet>
      <dgm:spPr/>
    </dgm:pt>
    <dgm:pt modelId="{222EA81B-2C87-4C88-B6C1-3F0C2D41C1F6}" type="pres">
      <dgm:prSet presAssocID="{6E8160D5-6730-40EB-BC2B-14D85FB4B474}" presName="compNode" presStyleCnt="0"/>
      <dgm:spPr/>
    </dgm:pt>
    <dgm:pt modelId="{7B47D586-E4F6-4F14-A4FC-AEBDB1E33E84}" type="pres">
      <dgm:prSet presAssocID="{6E8160D5-6730-40EB-BC2B-14D85FB4B474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2FE445F-ED97-4A25-B436-F17A8598C582}" type="pres">
      <dgm:prSet presAssocID="{6E8160D5-6730-40EB-BC2B-14D85FB4B474}" presName="textRect" presStyleLbl="revTx" presStyleIdx="0" presStyleCnt="4">
        <dgm:presLayoutVars>
          <dgm:bulletEnabled val="1"/>
        </dgm:presLayoutVars>
      </dgm:prSet>
      <dgm:spPr/>
    </dgm:pt>
    <dgm:pt modelId="{D3A4F46A-669E-4C8B-ADFC-78CEF00F49C9}" type="pres">
      <dgm:prSet presAssocID="{84717726-51EB-4CEA-945C-A3CC965227C4}" presName="sibTrans" presStyleLbl="sibTrans2D1" presStyleIdx="0" presStyleCnt="0"/>
      <dgm:spPr/>
    </dgm:pt>
    <dgm:pt modelId="{9E461E46-B44C-40FF-A0A0-BA027A7A5A78}" type="pres">
      <dgm:prSet presAssocID="{5AF0DA75-84A1-476B-BCF9-B28EA05348FE}" presName="compNode" presStyleCnt="0"/>
      <dgm:spPr/>
    </dgm:pt>
    <dgm:pt modelId="{06817208-3D85-4FF3-BCB7-C29C5115CB5D}" type="pres">
      <dgm:prSet presAssocID="{5AF0DA75-84A1-476B-BCF9-B28EA05348FE}" presName="pictRect" presStyleLbl="node1" presStyleIdx="1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3221393-5DF1-4A64-BD8B-99A12A307716}" type="pres">
      <dgm:prSet presAssocID="{5AF0DA75-84A1-476B-BCF9-B28EA05348FE}" presName="textRect" presStyleLbl="revTx" presStyleIdx="1" presStyleCnt="4">
        <dgm:presLayoutVars>
          <dgm:bulletEnabled val="1"/>
        </dgm:presLayoutVars>
      </dgm:prSet>
      <dgm:spPr/>
    </dgm:pt>
    <dgm:pt modelId="{ADF8E587-CF48-4220-B93B-26B1EF3EFDA8}" type="pres">
      <dgm:prSet presAssocID="{7B6C6F80-C9D6-440E-A7B8-DE41C3E3FFA8}" presName="sibTrans" presStyleLbl="sibTrans2D1" presStyleIdx="0" presStyleCnt="0"/>
      <dgm:spPr/>
    </dgm:pt>
    <dgm:pt modelId="{65744218-DA59-4D26-9E64-A2FBEEC6E01B}" type="pres">
      <dgm:prSet presAssocID="{A4DC3950-5A9C-45BD-9429-539159BD97C4}" presName="compNode" presStyleCnt="0"/>
      <dgm:spPr/>
    </dgm:pt>
    <dgm:pt modelId="{2263B169-A88F-4915-B0F3-8D5B2D3A5EAE}" type="pres">
      <dgm:prSet presAssocID="{A4DC3950-5A9C-45BD-9429-539159BD97C4}" presName="pictRect" presStyleLbl="node1" presStyleIdx="2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BBE5D7E-15EA-4228-BA8E-E640AE2D4093}" type="pres">
      <dgm:prSet presAssocID="{A4DC3950-5A9C-45BD-9429-539159BD97C4}" presName="textRect" presStyleLbl="revTx" presStyleIdx="2" presStyleCnt="4">
        <dgm:presLayoutVars>
          <dgm:bulletEnabled val="1"/>
        </dgm:presLayoutVars>
      </dgm:prSet>
      <dgm:spPr/>
    </dgm:pt>
    <dgm:pt modelId="{947427BA-FAED-4D84-8D52-3F2B1439668A}" type="pres">
      <dgm:prSet presAssocID="{5C4D8F18-D540-4BA4-B760-9EFBCF2B6870}" presName="sibTrans" presStyleLbl="sibTrans2D1" presStyleIdx="0" presStyleCnt="0"/>
      <dgm:spPr/>
    </dgm:pt>
    <dgm:pt modelId="{85B01343-3C9D-497E-9148-1D6687D44B2E}" type="pres">
      <dgm:prSet presAssocID="{C083215B-6A35-4A39-8D15-16D76A552C46}" presName="compNode" presStyleCnt="0"/>
      <dgm:spPr/>
    </dgm:pt>
    <dgm:pt modelId="{8658107E-B412-4750-AB0D-84A71165F951}" type="pres">
      <dgm:prSet presAssocID="{C083215B-6A35-4A39-8D15-16D76A552C46}" presName="pictRect" presStyleLbl="node1" presStyleIdx="3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797EA10-C842-4E16-8AA4-88D7EDAB5CAF}" type="pres">
      <dgm:prSet presAssocID="{C083215B-6A35-4A39-8D15-16D76A552C4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1EC34F0D-31D9-4F72-A185-454752227BE7}" type="presOf" srcId="{5C4D8F18-D540-4BA4-B760-9EFBCF2B6870}" destId="{947427BA-FAED-4D84-8D52-3F2B1439668A}" srcOrd="0" destOrd="0" presId="urn:microsoft.com/office/officeart/2005/8/layout/pList1"/>
    <dgm:cxn modelId="{BF66FE10-713E-4D1A-B5B2-3EA2EB49F85A}" srcId="{5E82CF6C-0297-4214-9A18-2F99E341A1B8}" destId="{A4DC3950-5A9C-45BD-9429-539159BD97C4}" srcOrd="2" destOrd="0" parTransId="{42FE394D-D3EA-4073-89B2-20BBE7144C72}" sibTransId="{5C4D8F18-D540-4BA4-B760-9EFBCF2B6870}"/>
    <dgm:cxn modelId="{121D9426-F6E4-46A6-B669-848094CA2BEA}" type="presOf" srcId="{6E8160D5-6730-40EB-BC2B-14D85FB4B474}" destId="{D2FE445F-ED97-4A25-B436-F17A8598C582}" srcOrd="0" destOrd="0" presId="urn:microsoft.com/office/officeart/2005/8/layout/pList1"/>
    <dgm:cxn modelId="{463DE561-AF31-4E51-ACBA-FC4BFADE4CC0}" type="presOf" srcId="{5AF0DA75-84A1-476B-BCF9-B28EA05348FE}" destId="{43221393-5DF1-4A64-BD8B-99A12A307716}" srcOrd="0" destOrd="0" presId="urn:microsoft.com/office/officeart/2005/8/layout/pList1"/>
    <dgm:cxn modelId="{EEB4484A-791E-4CA3-9D4B-4A936535AB41}" srcId="{5E82CF6C-0297-4214-9A18-2F99E341A1B8}" destId="{6E8160D5-6730-40EB-BC2B-14D85FB4B474}" srcOrd="0" destOrd="0" parTransId="{3288CAAB-B947-4D76-AC86-54ADB2EAFD66}" sibTransId="{84717726-51EB-4CEA-945C-A3CC965227C4}"/>
    <dgm:cxn modelId="{40113E80-5B43-4EE0-9D97-AE7A66D98F50}" type="presOf" srcId="{7B6C6F80-C9D6-440E-A7B8-DE41C3E3FFA8}" destId="{ADF8E587-CF48-4220-B93B-26B1EF3EFDA8}" srcOrd="0" destOrd="0" presId="urn:microsoft.com/office/officeart/2005/8/layout/pList1"/>
    <dgm:cxn modelId="{F717AC91-CCE9-4FC3-BC1A-458012EC94CD}" srcId="{5E82CF6C-0297-4214-9A18-2F99E341A1B8}" destId="{C083215B-6A35-4A39-8D15-16D76A552C46}" srcOrd="3" destOrd="0" parTransId="{5E8910A2-1055-45D7-B917-E85FDCFBE025}" sibTransId="{901AD3A5-EB32-4CFB-86EB-AFAC79F5331B}"/>
    <dgm:cxn modelId="{ACA4E896-E595-42E9-BA71-DD49DC49F31D}" type="presOf" srcId="{84717726-51EB-4CEA-945C-A3CC965227C4}" destId="{D3A4F46A-669E-4C8B-ADFC-78CEF00F49C9}" srcOrd="0" destOrd="0" presId="urn:microsoft.com/office/officeart/2005/8/layout/pList1"/>
    <dgm:cxn modelId="{6F6789AE-DFB3-4C50-9DAE-1324F8536FA3}" type="presOf" srcId="{A4DC3950-5A9C-45BD-9429-539159BD97C4}" destId="{FBBE5D7E-15EA-4228-BA8E-E640AE2D4093}" srcOrd="0" destOrd="0" presId="urn:microsoft.com/office/officeart/2005/8/layout/pList1"/>
    <dgm:cxn modelId="{71D862B2-9D19-49B1-8290-483AE4DE490F}" type="presOf" srcId="{5E82CF6C-0297-4214-9A18-2F99E341A1B8}" destId="{18A524C2-0436-44BC-8B79-C1EF904E5CBB}" srcOrd="0" destOrd="0" presId="urn:microsoft.com/office/officeart/2005/8/layout/pList1"/>
    <dgm:cxn modelId="{C87587CE-EF23-4CDA-8761-3BE0A5A4AD7E}" srcId="{5E82CF6C-0297-4214-9A18-2F99E341A1B8}" destId="{5AF0DA75-84A1-476B-BCF9-B28EA05348FE}" srcOrd="1" destOrd="0" parTransId="{56B7D0C8-D77E-408C-B43A-DC962AF5CFBB}" sibTransId="{7B6C6F80-C9D6-440E-A7B8-DE41C3E3FFA8}"/>
    <dgm:cxn modelId="{8CAE88FC-5774-4549-8F8B-BCC61E7E73D9}" type="presOf" srcId="{C083215B-6A35-4A39-8D15-16D76A552C46}" destId="{1797EA10-C842-4E16-8AA4-88D7EDAB5CAF}" srcOrd="0" destOrd="0" presId="urn:microsoft.com/office/officeart/2005/8/layout/pList1"/>
    <dgm:cxn modelId="{17D8ED2F-873B-4530-A27D-301AC83A5AEA}" type="presParOf" srcId="{18A524C2-0436-44BC-8B79-C1EF904E5CBB}" destId="{222EA81B-2C87-4C88-B6C1-3F0C2D41C1F6}" srcOrd="0" destOrd="0" presId="urn:microsoft.com/office/officeart/2005/8/layout/pList1"/>
    <dgm:cxn modelId="{788EF5C3-8B7A-4868-8726-64D76ED4148E}" type="presParOf" srcId="{222EA81B-2C87-4C88-B6C1-3F0C2D41C1F6}" destId="{7B47D586-E4F6-4F14-A4FC-AEBDB1E33E84}" srcOrd="0" destOrd="0" presId="urn:microsoft.com/office/officeart/2005/8/layout/pList1"/>
    <dgm:cxn modelId="{1028099C-3E39-4466-A311-34CC982C0012}" type="presParOf" srcId="{222EA81B-2C87-4C88-B6C1-3F0C2D41C1F6}" destId="{D2FE445F-ED97-4A25-B436-F17A8598C582}" srcOrd="1" destOrd="0" presId="urn:microsoft.com/office/officeart/2005/8/layout/pList1"/>
    <dgm:cxn modelId="{B2D17E4A-9197-4073-9525-6FA7DC60706B}" type="presParOf" srcId="{18A524C2-0436-44BC-8B79-C1EF904E5CBB}" destId="{D3A4F46A-669E-4C8B-ADFC-78CEF00F49C9}" srcOrd="1" destOrd="0" presId="urn:microsoft.com/office/officeart/2005/8/layout/pList1"/>
    <dgm:cxn modelId="{3C0F7673-77FA-4A8F-A0D5-5F161149C493}" type="presParOf" srcId="{18A524C2-0436-44BC-8B79-C1EF904E5CBB}" destId="{9E461E46-B44C-40FF-A0A0-BA027A7A5A78}" srcOrd="2" destOrd="0" presId="urn:microsoft.com/office/officeart/2005/8/layout/pList1"/>
    <dgm:cxn modelId="{A537E560-C27F-4A9C-990E-0059DB55AC8B}" type="presParOf" srcId="{9E461E46-B44C-40FF-A0A0-BA027A7A5A78}" destId="{06817208-3D85-4FF3-BCB7-C29C5115CB5D}" srcOrd="0" destOrd="0" presId="urn:microsoft.com/office/officeart/2005/8/layout/pList1"/>
    <dgm:cxn modelId="{40A89ABE-A432-435A-A9C6-1B4A478357E3}" type="presParOf" srcId="{9E461E46-B44C-40FF-A0A0-BA027A7A5A78}" destId="{43221393-5DF1-4A64-BD8B-99A12A307716}" srcOrd="1" destOrd="0" presId="urn:microsoft.com/office/officeart/2005/8/layout/pList1"/>
    <dgm:cxn modelId="{7BC830EB-BB40-4747-A996-800BC9B54BCF}" type="presParOf" srcId="{18A524C2-0436-44BC-8B79-C1EF904E5CBB}" destId="{ADF8E587-CF48-4220-B93B-26B1EF3EFDA8}" srcOrd="3" destOrd="0" presId="urn:microsoft.com/office/officeart/2005/8/layout/pList1"/>
    <dgm:cxn modelId="{A85F38F7-C93F-4BA4-8929-0AD100CCCF73}" type="presParOf" srcId="{18A524C2-0436-44BC-8B79-C1EF904E5CBB}" destId="{65744218-DA59-4D26-9E64-A2FBEEC6E01B}" srcOrd="4" destOrd="0" presId="urn:microsoft.com/office/officeart/2005/8/layout/pList1"/>
    <dgm:cxn modelId="{C4754617-A214-481B-8029-369C36EBB75B}" type="presParOf" srcId="{65744218-DA59-4D26-9E64-A2FBEEC6E01B}" destId="{2263B169-A88F-4915-B0F3-8D5B2D3A5EAE}" srcOrd="0" destOrd="0" presId="urn:microsoft.com/office/officeart/2005/8/layout/pList1"/>
    <dgm:cxn modelId="{26451A8C-E62A-4E34-84A2-86C6A19D4286}" type="presParOf" srcId="{65744218-DA59-4D26-9E64-A2FBEEC6E01B}" destId="{FBBE5D7E-15EA-4228-BA8E-E640AE2D4093}" srcOrd="1" destOrd="0" presId="urn:microsoft.com/office/officeart/2005/8/layout/pList1"/>
    <dgm:cxn modelId="{A894E904-181E-4A98-8482-550CB88A9858}" type="presParOf" srcId="{18A524C2-0436-44BC-8B79-C1EF904E5CBB}" destId="{947427BA-FAED-4D84-8D52-3F2B1439668A}" srcOrd="5" destOrd="0" presId="urn:microsoft.com/office/officeart/2005/8/layout/pList1"/>
    <dgm:cxn modelId="{14C6BF7B-0F69-42CD-9CFF-C9E647933013}" type="presParOf" srcId="{18A524C2-0436-44BC-8B79-C1EF904E5CBB}" destId="{85B01343-3C9D-497E-9148-1D6687D44B2E}" srcOrd="6" destOrd="0" presId="urn:microsoft.com/office/officeart/2005/8/layout/pList1"/>
    <dgm:cxn modelId="{DF455AC5-2E07-496D-8E93-2F04BEDCEEDB}" type="presParOf" srcId="{85B01343-3C9D-497E-9148-1D6687D44B2E}" destId="{8658107E-B412-4750-AB0D-84A71165F951}" srcOrd="0" destOrd="0" presId="urn:microsoft.com/office/officeart/2005/8/layout/pList1"/>
    <dgm:cxn modelId="{55BB6791-536D-40BC-8DFE-C1EEEE579DDA}" type="presParOf" srcId="{85B01343-3C9D-497E-9148-1D6687D44B2E}" destId="{1797EA10-C842-4E16-8AA4-88D7EDAB5CA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7D586-E4F6-4F14-A4FC-AEBDB1E33E84}">
      <dsp:nvSpPr>
        <dsp:cNvPr id="0" name=""/>
        <dsp:cNvSpPr/>
      </dsp:nvSpPr>
      <dsp:spPr>
        <a:xfrm>
          <a:off x="995941" y="821"/>
          <a:ext cx="2331760" cy="160658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E445F-ED97-4A25-B436-F17A8598C582}">
      <dsp:nvSpPr>
        <dsp:cNvPr id="0" name=""/>
        <dsp:cNvSpPr/>
      </dsp:nvSpPr>
      <dsp:spPr>
        <a:xfrm>
          <a:off x="995941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800" kern="1200" dirty="0">
              <a:latin typeface="微软雅黑"/>
              <a:ea typeface="微软雅黑"/>
              <a:cs typeface="微软雅黑" panose="020B0503020204020204" charset="-122"/>
              <a:sym typeface="+mn-ea"/>
            </a:rPr>
            <a:t>电子管</a:t>
          </a:r>
          <a:endParaRPr lang="en-US" altLang="zh-CN" sz="1800" kern="1200" dirty="0">
            <a:latin typeface="微软雅黑"/>
            <a:ea typeface="微软雅黑"/>
            <a:cs typeface="微软雅黑" panose="020B0503020204020204" charset="-122"/>
            <a:sym typeface="+mn-ea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600" kern="1200" dirty="0">
              <a:latin typeface="微软雅黑"/>
              <a:ea typeface="微软雅黑"/>
              <a:cs typeface="微软雅黑" panose="020B0503020204020204" charset="-122"/>
              <a:sym typeface="+mn-ea"/>
            </a:rPr>
            <a:t>（</a:t>
          </a:r>
          <a:r>
            <a:rPr lang="en-US" altLang="zh-CN" sz="1600" kern="1200" dirty="0">
              <a:latin typeface="微软雅黑"/>
              <a:ea typeface="微软雅黑"/>
              <a:cs typeface="微软雅黑" panose="020B0503020204020204" charset="-122"/>
            </a:rPr>
            <a:t>1946-1959</a:t>
          </a:r>
          <a:r>
            <a:rPr lang="zh-CN" altLang="en-US" sz="1600" kern="1200" dirty="0">
              <a:latin typeface="微软雅黑"/>
              <a:ea typeface="微软雅黑"/>
              <a:cs typeface="微软雅黑" panose="020B0503020204020204" charset="-122"/>
            </a:rPr>
            <a:t>）</a:t>
          </a:r>
          <a:endParaRPr lang="zh-CN" altLang="en-US" sz="1600" kern="1200" dirty="0"/>
        </a:p>
      </dsp:txBody>
      <dsp:txXfrm>
        <a:off x="995941" y="1607403"/>
        <a:ext cx="2331760" cy="865082"/>
      </dsp:txXfrm>
    </dsp:sp>
    <dsp:sp modelId="{06817208-3D85-4FF3-BCB7-C29C5115CB5D}">
      <dsp:nvSpPr>
        <dsp:cNvPr id="0" name=""/>
        <dsp:cNvSpPr/>
      </dsp:nvSpPr>
      <dsp:spPr>
        <a:xfrm>
          <a:off x="3560975" y="821"/>
          <a:ext cx="2331760" cy="160658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21393-5DF1-4A64-BD8B-99A12A307716}">
      <dsp:nvSpPr>
        <dsp:cNvPr id="0" name=""/>
        <dsp:cNvSpPr/>
      </dsp:nvSpPr>
      <dsp:spPr>
        <a:xfrm>
          <a:off x="3560975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晶体管</a:t>
          </a:r>
          <a:endParaRPr lang="zh-CN" altLang="en-US" sz="1800" kern="1200">
            <a:latin typeface="微软雅黑"/>
            <a:ea typeface="微软雅黑"/>
            <a:cs typeface="微软雅黑" panose="020B0503020204020204" charset="-122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</a:rPr>
            <a:t>（</a:t>
          </a:r>
          <a:r>
            <a:rPr lang="en-US" altLang="zh-CN" sz="1600" kern="1200">
              <a:latin typeface="微软雅黑"/>
              <a:ea typeface="微软雅黑"/>
              <a:cs typeface="微软雅黑" panose="020B0503020204020204" charset="-122"/>
            </a:rPr>
            <a:t>1960-1963</a:t>
          </a: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</a:rPr>
            <a:t>）</a:t>
          </a:r>
        </a:p>
      </dsp:txBody>
      <dsp:txXfrm>
        <a:off x="3560975" y="1607403"/>
        <a:ext cx="2331760" cy="865082"/>
      </dsp:txXfrm>
    </dsp:sp>
    <dsp:sp modelId="{2263B169-A88F-4915-B0F3-8D5B2D3A5EAE}">
      <dsp:nvSpPr>
        <dsp:cNvPr id="0" name=""/>
        <dsp:cNvSpPr/>
      </dsp:nvSpPr>
      <dsp:spPr>
        <a:xfrm>
          <a:off x="6126009" y="821"/>
          <a:ext cx="2331760" cy="160658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E5D7E-15EA-4228-BA8E-E640AE2D4093}">
      <dsp:nvSpPr>
        <dsp:cNvPr id="0" name=""/>
        <dsp:cNvSpPr/>
      </dsp:nvSpPr>
      <dsp:spPr>
        <a:xfrm>
          <a:off x="6126009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集成电路</a:t>
          </a:r>
          <a:endParaRPr lang="en-US" altLang="zh-CN" sz="1800" kern="1200">
            <a:latin typeface="微软雅黑"/>
            <a:ea typeface="微软雅黑"/>
            <a:cs typeface="微软雅黑" panose="020B0503020204020204" charset="-122"/>
            <a:sym typeface="+mn-ea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（</a:t>
          </a:r>
          <a:r>
            <a:rPr lang="en-US" altLang="zh-CN" sz="1600" kern="1200">
              <a:latin typeface="微软雅黑"/>
              <a:ea typeface="微软雅黑"/>
              <a:cs typeface="微软雅黑" panose="020B0503020204020204" charset="-122"/>
            </a:rPr>
            <a:t>1964-1970</a:t>
          </a: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</a:rPr>
            <a:t>）</a:t>
          </a:r>
        </a:p>
      </dsp:txBody>
      <dsp:txXfrm>
        <a:off x="6126009" y="1607403"/>
        <a:ext cx="2331760" cy="865082"/>
      </dsp:txXfrm>
    </dsp:sp>
    <dsp:sp modelId="{8658107E-B412-4750-AB0D-84A71165F951}">
      <dsp:nvSpPr>
        <dsp:cNvPr id="0" name=""/>
        <dsp:cNvSpPr/>
      </dsp:nvSpPr>
      <dsp:spPr>
        <a:xfrm>
          <a:off x="8691043" y="821"/>
          <a:ext cx="2331760" cy="160658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7EA10-C842-4E16-8AA4-88D7EDAB5CAF}">
      <dsp:nvSpPr>
        <dsp:cNvPr id="0" name=""/>
        <dsp:cNvSpPr/>
      </dsp:nvSpPr>
      <dsp:spPr>
        <a:xfrm>
          <a:off x="8691941" y="1607403"/>
          <a:ext cx="2329964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en-US" altLang="zh-CN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(</a:t>
          </a: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超</a:t>
          </a:r>
          <a:r>
            <a:rPr lang="en-US" altLang="zh-CN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)</a:t>
          </a: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  <a:sym typeface="+mn-ea"/>
            </a:rPr>
            <a:t>大规模集成电路</a:t>
          </a: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</a:rPr>
            <a:t>（</a:t>
          </a:r>
          <a:r>
            <a:rPr lang="en-US" altLang="zh-CN" sz="1600" kern="1200">
              <a:latin typeface="微软雅黑"/>
              <a:ea typeface="微软雅黑"/>
              <a:cs typeface="微软雅黑" panose="020B0503020204020204" charset="-122"/>
            </a:rPr>
            <a:t>1971-</a:t>
          </a:r>
          <a:r>
            <a:rPr lang="zh-CN" altLang="en-US" sz="1600" kern="1200">
              <a:latin typeface="微软雅黑"/>
              <a:ea typeface="微软雅黑"/>
              <a:cs typeface="微软雅黑" panose="020B0503020204020204" charset="-122"/>
            </a:rPr>
            <a:t>至今）</a:t>
          </a:r>
        </a:p>
      </dsp:txBody>
      <dsp:txXfrm>
        <a:off x="8691941" y="1607403"/>
        <a:ext cx="2329964" cy="865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7D586-E4F6-4F14-A4FC-AEBDB1E33E84}">
      <dsp:nvSpPr>
        <dsp:cNvPr id="0" name=""/>
        <dsp:cNvSpPr/>
      </dsp:nvSpPr>
      <dsp:spPr>
        <a:xfrm>
          <a:off x="995941" y="821"/>
          <a:ext cx="2331760" cy="1606582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E445F-ED97-4A25-B436-F17A8598C582}">
      <dsp:nvSpPr>
        <dsp:cNvPr id="0" name=""/>
        <dsp:cNvSpPr/>
      </dsp:nvSpPr>
      <dsp:spPr>
        <a:xfrm>
          <a:off x="995941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</a:rPr>
            <a:t>巨型化</a:t>
          </a:r>
        </a:p>
      </dsp:txBody>
      <dsp:txXfrm>
        <a:off x="995941" y="1607403"/>
        <a:ext cx="2331760" cy="865082"/>
      </dsp:txXfrm>
    </dsp:sp>
    <dsp:sp modelId="{06817208-3D85-4FF3-BCB7-C29C5115CB5D}">
      <dsp:nvSpPr>
        <dsp:cNvPr id="0" name=""/>
        <dsp:cNvSpPr/>
      </dsp:nvSpPr>
      <dsp:spPr>
        <a:xfrm>
          <a:off x="3560975" y="821"/>
          <a:ext cx="2331760" cy="160658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21393-5DF1-4A64-BD8B-99A12A307716}">
      <dsp:nvSpPr>
        <dsp:cNvPr id="0" name=""/>
        <dsp:cNvSpPr/>
      </dsp:nvSpPr>
      <dsp:spPr>
        <a:xfrm>
          <a:off x="3560975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</a:rPr>
            <a:t>微型化</a:t>
          </a:r>
        </a:p>
      </dsp:txBody>
      <dsp:txXfrm>
        <a:off x="3560975" y="1607403"/>
        <a:ext cx="2331760" cy="865082"/>
      </dsp:txXfrm>
    </dsp:sp>
    <dsp:sp modelId="{2263B169-A88F-4915-B0F3-8D5B2D3A5EAE}">
      <dsp:nvSpPr>
        <dsp:cNvPr id="0" name=""/>
        <dsp:cNvSpPr/>
      </dsp:nvSpPr>
      <dsp:spPr>
        <a:xfrm>
          <a:off x="6126009" y="821"/>
          <a:ext cx="2331760" cy="160658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E5D7E-15EA-4228-BA8E-E640AE2D4093}">
      <dsp:nvSpPr>
        <dsp:cNvPr id="0" name=""/>
        <dsp:cNvSpPr/>
      </dsp:nvSpPr>
      <dsp:spPr>
        <a:xfrm>
          <a:off x="6126009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</a:rPr>
            <a:t>智能化</a:t>
          </a:r>
        </a:p>
      </dsp:txBody>
      <dsp:txXfrm>
        <a:off x="6126009" y="1607403"/>
        <a:ext cx="2331760" cy="865082"/>
      </dsp:txXfrm>
    </dsp:sp>
    <dsp:sp modelId="{8658107E-B412-4750-AB0D-84A71165F951}">
      <dsp:nvSpPr>
        <dsp:cNvPr id="0" name=""/>
        <dsp:cNvSpPr/>
      </dsp:nvSpPr>
      <dsp:spPr>
        <a:xfrm>
          <a:off x="8691043" y="821"/>
          <a:ext cx="2331760" cy="160658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7EA10-C842-4E16-8AA4-88D7EDAB5CAF}">
      <dsp:nvSpPr>
        <dsp:cNvPr id="0" name=""/>
        <dsp:cNvSpPr/>
      </dsp:nvSpPr>
      <dsp:spPr>
        <a:xfrm>
          <a:off x="8691043" y="1607403"/>
          <a:ext cx="2331760" cy="86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zh-CN" altLang="en-US" sz="1800" kern="1200">
              <a:latin typeface="微软雅黑"/>
              <a:ea typeface="微软雅黑"/>
              <a:cs typeface="微软雅黑" panose="020B0503020204020204" charset="-122"/>
            </a:rPr>
            <a:t>网络化</a:t>
          </a:r>
        </a:p>
      </dsp:txBody>
      <dsp:txXfrm>
        <a:off x="8691043" y="1607403"/>
        <a:ext cx="2331760" cy="865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0C2A-CD95-4FD0-B188-1E49716FC44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D7786-C938-433B-AC04-B63CB4B3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2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D4AD8-9BAB-53D3-393C-6FCDC91BF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2FFB81-CA57-247C-D6D1-E7DC6FC6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F86FD-8E6C-0275-7462-620BD7C0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B522A-0C45-B9C8-24B9-1309E84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BD2B9-4526-D2FE-49F8-951AEE37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0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803C0-721E-F334-30B8-08F44873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BB63EF-1153-8829-916A-8D0516635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D5E72-D7B3-D52D-C55E-CDF3E9DF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D29138-3688-F628-F268-FE5352B7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EA73A-48E5-6963-BB0E-FB657F29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1E393B-6E59-B5CB-E981-5FF561762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B8CEB-BFCA-7E15-D93B-26D52E4C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CDDF3-46DA-57DA-798E-4154EC12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C49D2-2E0A-0E65-D99C-0E5DFDAC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BF591-6F89-43C4-4AFA-9F83A2B3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1C1C8-EFB0-7AA9-96AC-5DF0870E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FF727-9512-2A74-DA6D-78BA6FC2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4EA7A-6EA2-E482-A553-E025ED6C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71FEE-DCB5-C32A-07DC-380A706B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9D700-D151-5690-DBCB-236486D4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0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25459-DC94-0F44-ED09-AB95FE0F3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0A704-6904-1369-30FE-02BE1361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68399-62EA-98C8-E8AD-4D6ED664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A5425-6C17-C00D-0500-CDE62AC4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148BF-1436-33FC-F5BA-3C6A428C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7B8F1-8781-0C96-C542-346CF545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9F64D-5129-6D8C-CEB4-D4F44A24D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D698C3-8553-85E1-FF9E-5DF0F09A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1336A-AAB0-400C-9CEE-9FC9EFD7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EC747-AE39-B58C-0404-5EBCB69B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57AB53-6806-0099-76B5-CCD926B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5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51D72-A66D-89FB-D5B3-0CD0FE56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28D5FE-421B-2D01-38B1-76170BA3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A82F8D-BEBC-AE27-6B58-9D743E674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878D0F-2815-1893-2A49-E6F856159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F7E667-10E6-4F04-3B92-D48F8200E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B8EB0A-246F-80F1-2BAE-38C0618C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E00FF2-9FA3-48D8-9CE0-D9A1EEB8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6F22F8-0C49-7050-7BB1-40047ECE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7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7D896-C47C-DC61-572B-DBF29004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B105C4-A9A3-308D-33F5-1E3560E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BFA2C9-B463-10B3-96A0-FE38A1F0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8AFE8C-B39A-BFB3-419F-A0C51D44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8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4C11EF-5F75-8F4E-FC87-77D43C52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C4FFF4-7A5A-A93B-8404-EAEAFF39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E7ECA2-303B-4600-47F5-4E6791E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47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D626F-F51D-DE87-0E45-4BA34DCD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309D-7C78-AA3A-0D84-1B8DC55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11C4D-F3F6-6893-61E3-CC4A23E10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BF5D62-F861-30B3-2CD5-B5A02BE2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51E18C-24AD-F82E-3153-FF05203A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17D04-9F1E-3B73-F668-B6548ACB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4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3F6EA-3FAF-AD17-CA02-073E8747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8A4A78-9A0D-4B49-B5D0-625AB3540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B46B3E-5E37-EDB2-A733-AA1182FA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1E198C-3B8A-6495-CD2D-8F8798A3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DC864F-4642-12B4-CAE8-58F68DD3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2231EA-927E-E41D-8AC9-FA3DE5FC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2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4E2139-3DF1-F870-0B5C-4C5B0385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C02A9A-898F-5290-D939-24B6B7374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3A6E1-4A9E-8903-D3DC-65066ED21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3DF1F-CB19-4CF1-9EA4-87627383FE5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8F2E5-034C-07A8-B1D7-90E09CD68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6EA54-859F-9C93-CA27-7E2918E08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21855-7ED6-488A-82B1-DDAA8629B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5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20.png"/><Relationship Id="rId4" Type="http://schemas.openxmlformats.org/officeDocument/2006/relationships/tags" Target="../tags/tag109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7" Type="http://schemas.openxmlformats.org/officeDocument/2006/relationships/image" Target="../media/image3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8.png"/><Relationship Id="rId3" Type="http://schemas.openxmlformats.org/officeDocument/2006/relationships/tags" Target="../tags/tag6.xml"/><Relationship Id="rId21" Type="http://schemas.openxmlformats.org/officeDocument/2006/relationships/image" Target="../media/image3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7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2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6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5.png"/><Relationship Id="rId10" Type="http://schemas.openxmlformats.org/officeDocument/2006/relationships/tags" Target="../tags/tag13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4.png"/><Relationship Id="rId27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42.xml"/><Relationship Id="rId7" Type="http://schemas.openxmlformats.org/officeDocument/2006/relationships/image" Target="../media/image43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microsoft.com/office/2007/relationships/diagramDrawing" Target="../diagrams/drawing1.xml"/><Relationship Id="rId18" Type="http://schemas.openxmlformats.org/officeDocument/2006/relationships/diagramColors" Target="../diagrams/colors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diagramColors" Target="../diagrams/colors1.xml"/><Relationship Id="rId17" Type="http://schemas.openxmlformats.org/officeDocument/2006/relationships/diagramQuickStyle" Target="../diagrams/quickStyle2.xml"/><Relationship Id="rId2" Type="http://schemas.openxmlformats.org/officeDocument/2006/relationships/tags" Target="../tags/tag146.xml"/><Relationship Id="rId16" Type="http://schemas.openxmlformats.org/officeDocument/2006/relationships/diagramLayout" Target="../diagrams/layout2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diagramQuickStyle" Target="../diagrams/quickStyle1.xml"/><Relationship Id="rId5" Type="http://schemas.openxmlformats.org/officeDocument/2006/relationships/tags" Target="../tags/tag149.xml"/><Relationship Id="rId15" Type="http://schemas.openxmlformats.org/officeDocument/2006/relationships/diagramData" Target="../diagrams/data2.xml"/><Relationship Id="rId10" Type="http://schemas.openxmlformats.org/officeDocument/2006/relationships/diagramLayout" Target="../diagrams/layout1.xml"/><Relationship Id="rId19" Type="http://schemas.microsoft.com/office/2007/relationships/diagramDrawing" Target="../diagrams/drawing2.xml"/><Relationship Id="rId4" Type="http://schemas.openxmlformats.org/officeDocument/2006/relationships/tags" Target="../tags/tag148.xml"/><Relationship Id="rId9" Type="http://schemas.openxmlformats.org/officeDocument/2006/relationships/diagramData" Target="../diagrams/data1.xml"/><Relationship Id="rId14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154.xml"/><Relationship Id="rId7" Type="http://schemas.openxmlformats.org/officeDocument/2006/relationships/slide" Target="slide10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tags" Target="../tags/tag176.xml"/><Relationship Id="rId26" Type="http://schemas.openxmlformats.org/officeDocument/2006/relationships/tags" Target="../tags/tag184.xml"/><Relationship Id="rId3" Type="http://schemas.openxmlformats.org/officeDocument/2006/relationships/tags" Target="../tags/tag161.xml"/><Relationship Id="rId21" Type="http://schemas.openxmlformats.org/officeDocument/2006/relationships/tags" Target="../tags/tag179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5" Type="http://schemas.openxmlformats.org/officeDocument/2006/relationships/tags" Target="../tags/tag183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0" Type="http://schemas.openxmlformats.org/officeDocument/2006/relationships/tags" Target="../tags/tag178.xml"/><Relationship Id="rId29" Type="http://schemas.openxmlformats.org/officeDocument/2006/relationships/tags" Target="../tags/tag187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tags" Target="../tags/tag182.xml"/><Relationship Id="rId32" Type="http://schemas.openxmlformats.org/officeDocument/2006/relationships/tags" Target="../tags/tag190.xml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tags" Target="../tags/tag181.xml"/><Relationship Id="rId28" Type="http://schemas.openxmlformats.org/officeDocument/2006/relationships/tags" Target="../tags/tag186.xml"/><Relationship Id="rId10" Type="http://schemas.openxmlformats.org/officeDocument/2006/relationships/tags" Target="../tags/tag168.xml"/><Relationship Id="rId19" Type="http://schemas.openxmlformats.org/officeDocument/2006/relationships/tags" Target="../tags/tag177.xml"/><Relationship Id="rId31" Type="http://schemas.openxmlformats.org/officeDocument/2006/relationships/tags" Target="../tags/tag189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tags" Target="../tags/tag180.xml"/><Relationship Id="rId27" Type="http://schemas.openxmlformats.org/officeDocument/2006/relationships/tags" Target="../tags/tag185.xml"/><Relationship Id="rId30" Type="http://schemas.openxmlformats.org/officeDocument/2006/relationships/tags" Target="../tags/tag18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tags" Target="../tags/tag225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34" Type="http://schemas.openxmlformats.org/officeDocument/2006/relationships/tags" Target="../tags/tag233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tags" Target="../tags/tag224.xml"/><Relationship Id="rId33" Type="http://schemas.openxmlformats.org/officeDocument/2006/relationships/tags" Target="../tags/tag232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29" Type="http://schemas.openxmlformats.org/officeDocument/2006/relationships/tags" Target="../tags/tag228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tags" Target="../tags/tag223.xml"/><Relationship Id="rId32" Type="http://schemas.openxmlformats.org/officeDocument/2006/relationships/tags" Target="../tags/tag231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tags" Target="../tags/tag222.xml"/><Relationship Id="rId28" Type="http://schemas.openxmlformats.org/officeDocument/2006/relationships/tags" Target="../tags/tag227.xml"/><Relationship Id="rId36" Type="http://schemas.openxmlformats.org/officeDocument/2006/relationships/image" Target="../media/image15.png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31" Type="http://schemas.openxmlformats.org/officeDocument/2006/relationships/tags" Target="../tags/tag230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tags" Target="../tags/tag221.xml"/><Relationship Id="rId27" Type="http://schemas.openxmlformats.org/officeDocument/2006/relationships/tags" Target="../tags/tag226.xml"/><Relationship Id="rId30" Type="http://schemas.openxmlformats.org/officeDocument/2006/relationships/tags" Target="../tags/tag229.xml"/><Relationship Id="rId35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0.png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13.jpeg"/><Relationship Id="rId4" Type="http://schemas.openxmlformats.org/officeDocument/2006/relationships/tags" Target="../tags/tag36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image" Target="../media/image14.jpeg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tags" Target="../tags/tag79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34" Type="http://schemas.openxmlformats.org/officeDocument/2006/relationships/tags" Target="../tags/tag87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tags" Target="../tags/tag86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29" Type="http://schemas.openxmlformats.org/officeDocument/2006/relationships/tags" Target="../tags/tag82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32" Type="http://schemas.openxmlformats.org/officeDocument/2006/relationships/tags" Target="../tags/tag85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tags" Target="../tags/tag81.xml"/><Relationship Id="rId36" Type="http://schemas.openxmlformats.org/officeDocument/2006/relationships/image" Target="../media/image15.png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31" Type="http://schemas.openxmlformats.org/officeDocument/2006/relationships/tags" Target="../tags/tag84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tags" Target="../tags/tag80.xml"/><Relationship Id="rId30" Type="http://schemas.openxmlformats.org/officeDocument/2006/relationships/tags" Target="../tags/tag83.xml"/><Relationship Id="rId35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10" Type="http://schemas.openxmlformats.org/officeDocument/2006/relationships/image" Target="../media/image16.tiff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90">
            <a:extLst>
              <a:ext uri="{FF2B5EF4-FFF2-40B4-BE49-F238E27FC236}">
                <a16:creationId xmlns:a16="http://schemas.microsoft.com/office/drawing/2014/main" id="{5AA7CEF6-BFCB-39F1-029B-B4A68757310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0612" y="2918379"/>
            <a:ext cx="7279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b="1" dirty="0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2.1&amp;2.2</a:t>
            </a:r>
            <a:r>
              <a:rPr lang="zh-CN" altLang="en-US" sz="4400" b="1" dirty="0">
                <a:solidFill>
                  <a:srgbClr val="3C5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 </a:t>
            </a:r>
            <a:r>
              <a:rPr lang="zh-CN" altLang="en-US" sz="4400" b="1" dirty="0">
                <a:solidFill>
                  <a:srgbClr val="5371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计算机硬件与软件</a:t>
            </a:r>
          </a:p>
        </p:txBody>
      </p:sp>
      <p:sp>
        <p:nvSpPr>
          <p:cNvPr id="5" name="PA-文本框 90">
            <a:extLst>
              <a:ext uri="{FF2B5EF4-FFF2-40B4-BE49-F238E27FC236}">
                <a16:creationId xmlns:a16="http://schemas.microsoft.com/office/drawing/2014/main" id="{EF502C72-A024-E748-60CD-6AD6158C48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99593" y="2126165"/>
            <a:ext cx="570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必修二 </a:t>
            </a:r>
            <a:r>
              <a:rPr lang="en-US" altLang="zh-CN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《</a:t>
            </a:r>
            <a:r>
              <a:rPr lang="zh-CN" altLang="en-US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信息系统与社会</a:t>
            </a:r>
            <a:r>
              <a:rPr lang="en-US" altLang="zh-CN" sz="2000" b="1">
                <a:solidFill>
                  <a:srgbClr val="FCA2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" panose="020B0500000000000000" pitchFamily="34" charset="-122"/>
              </a:rPr>
              <a:t>》</a:t>
            </a:r>
            <a:endParaRPr lang="zh-CN" altLang="en-US" sz="2000" b="1">
              <a:solidFill>
                <a:srgbClr val="FCA2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AEDD7-7E0A-E8A6-855E-DE1F66174C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5" t="49169"/>
          <a:stretch>
            <a:fillRect/>
          </a:stretch>
        </p:blipFill>
        <p:spPr>
          <a:xfrm>
            <a:off x="7203440" y="1090387"/>
            <a:ext cx="4553788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9D27B807-F72F-01FE-C1B0-F62F0FD671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7226" y="1112022"/>
            <a:ext cx="9751387" cy="116955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存储器：内存、外存、高速缓冲存储器。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内存（主存）：存放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正在运行时所用到的指令和数据。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FD67B17-082C-F411-F852-A8864020C0B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0522196"/>
              </p:ext>
            </p:extLst>
          </p:nvPr>
        </p:nvGraphicFramePr>
        <p:xfrm>
          <a:off x="847929" y="2281573"/>
          <a:ext cx="10006965" cy="316801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83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2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特点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ROM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只读存储器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read only memory 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只能读出不能写入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断电不丢失信息</a:t>
                      </a: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存放一些不太需要修改的重要信息。如系统引导程序、开机检测程序。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2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RAM</a:t>
                      </a: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随机读写存储器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random access memory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既能读出又能写入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断电丢失信息</a:t>
                      </a:r>
                    </a:p>
                  </a:txBody>
                  <a:tcPr marL="51305" marR="51305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与</a:t>
                      </a: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CPU</a:t>
                      </a: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直接交换数据</a:t>
                      </a: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。通常作为计算机临时数据存储的场所。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1305" marR="51305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B017643-0568-D1C1-43FD-59D653B61587}"/>
              </a:ext>
            </a:extLst>
          </p:cNvPr>
          <p:cNvSpPr txBox="1"/>
          <p:nvPr/>
        </p:nvSpPr>
        <p:spPr>
          <a:xfrm>
            <a:off x="847929" y="226862"/>
            <a:ext cx="37647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内存储器（主存）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71016A-9943-0C77-CE87-0CD1ECC54CC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8DDC3E7-4530-B97E-5272-BD577293B3D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C644F91-7A01-3365-8E40-CEE5C197F1E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6724AB6-AC56-C001-DE01-21EF54584546}"/>
              </a:ext>
            </a:extLst>
          </p:cNvPr>
          <p:cNvGrpSpPr/>
          <p:nvPr/>
        </p:nvGrpSpPr>
        <p:grpSpPr>
          <a:xfrm>
            <a:off x="134133" y="5019659"/>
            <a:ext cx="12057867" cy="1623095"/>
            <a:chOff x="134133" y="5019659"/>
            <a:chExt cx="12057867" cy="1623095"/>
          </a:xfrm>
        </p:grpSpPr>
        <p:pic>
          <p:nvPicPr>
            <p:cNvPr id="2" name="图片 5">
              <a:extLst>
                <a:ext uri="{FF2B5EF4-FFF2-40B4-BE49-F238E27FC236}">
                  <a16:creationId xmlns:a16="http://schemas.microsoft.com/office/drawing/2014/main" id="{A7384513-85EA-4BA5-9AFA-048FB1907B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0032198" y="5019659"/>
              <a:ext cx="2159802" cy="16230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DF002DAF-7A0F-A21E-9258-E736D44D623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34133" y="5584964"/>
              <a:ext cx="10006964" cy="10577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lang="zh-CN" altLang="en-US" sz="2800" dirty="0">
                  <a:solidFill>
                    <a:schemeClr val="accent3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多块</a:t>
              </a:r>
              <a:r>
                <a:rPr lang="en-US" altLang="zh-CN" sz="2800" b="1" dirty="0">
                  <a:solidFill>
                    <a:schemeClr val="accent3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RAM</a:t>
              </a:r>
              <a:r>
                <a:rPr lang="zh-CN" altLang="en-US" sz="2800" dirty="0">
                  <a:solidFill>
                    <a:schemeClr val="accent3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芯片集成在一块电路板上，形成一个绿色的长条，就是常说的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内存条</a:t>
              </a:r>
              <a:r>
                <a:rPr lang="zh-CN" altLang="en-US" sz="2800" dirty="0">
                  <a:solidFill>
                    <a:schemeClr val="accent3">
                      <a:lumMod val="5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7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0954D0F-1E8C-988F-EFDF-EEC88B13DC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5654" y="2383253"/>
            <a:ext cx="10868245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kern="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硬盘：信息在断电后不会消失，</a:t>
            </a:r>
            <a:r>
              <a:rPr lang="zh-CN" altLang="en-US" sz="2200" kern="0" dirty="0">
                <a:solidFill>
                  <a:schemeClr val="tx1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容量很大，在</a:t>
            </a:r>
            <a:r>
              <a:rPr lang="en-US" altLang="zh-CN" sz="2200" kern="0" dirty="0">
                <a:solidFill>
                  <a:schemeClr val="tx1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TB</a:t>
            </a:r>
            <a:r>
              <a:rPr lang="zh-CN" altLang="en-US" sz="2200" kern="0" dirty="0">
                <a:solidFill>
                  <a:schemeClr val="tx1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级</a:t>
            </a:r>
            <a:r>
              <a:rPr lang="zh-CN" altLang="en-US" sz="2200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。其重要指标是存储容量</a:t>
            </a:r>
            <a:r>
              <a:rPr lang="en-US" altLang="zh-CN" sz="2200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,</a:t>
            </a:r>
            <a:r>
              <a:rPr lang="zh-CN" altLang="en-US" sz="2200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硬盘转速（读写速度和等待时间），传输速率（数据交换）。</a:t>
            </a:r>
            <a:endParaRPr lang="en-US" altLang="zh-CN" sz="2200" kern="0" dirty="0">
              <a:solidFill>
                <a:srgbClr val="000000"/>
              </a:solidFill>
              <a:latin typeface="方正悠黑体加粗" panose="02010600010101010101" charset="-122"/>
              <a:ea typeface="方正悠黑体加粗" panose="02010600010101010101" charset="-122"/>
              <a:cs typeface="方正悠黑体加粗" panose="02010600010101010101" charset="-122"/>
            </a:endParaRPr>
          </a:p>
          <a:p>
            <a:pPr eaLnBrk="0" latinLnBrk="1" hangingPunct="0">
              <a:lnSpc>
                <a:spcPct val="150000"/>
              </a:lnSpc>
              <a:spcBef>
                <a:spcPct val="0"/>
              </a:spcBef>
            </a:pPr>
            <a:r>
              <a:rPr lang="zh-CN" altLang="en-US" sz="220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固态硬盘</a:t>
            </a:r>
            <a:r>
              <a:rPr lang="en-US" altLang="zh-CN" sz="220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(SDD)</a:t>
            </a:r>
            <a:r>
              <a:rPr lang="zh-CN" altLang="en-US" sz="2200" dirty="0"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有传统机械硬盘不具备的快速读写、质量轻、能耗低以及体积小等特点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CDC444-45A0-62E1-737E-8740473A0DA3}"/>
              </a:ext>
            </a:extLst>
          </p:cNvPr>
          <p:cNvSpPr txBox="1"/>
          <p:nvPr/>
        </p:nvSpPr>
        <p:spPr>
          <a:xfrm>
            <a:off x="847929" y="226862"/>
            <a:ext cx="416652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辅助存储器（外存）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DD33-D913-FC48-B023-AEEC2F750CF4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BBB9BA5-5E11-2228-4E0C-FF2EADDA8D6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B84266E-6C84-E763-A3F2-50C29D9E59C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442603D-FE28-E578-D7C4-99BF93C64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43" b="6300"/>
          <a:stretch/>
        </p:blipFill>
        <p:spPr>
          <a:xfrm>
            <a:off x="1469977" y="3992265"/>
            <a:ext cx="8726075" cy="28484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5C2E86-F5BE-FFFF-EE76-7B073BDFFC8D}"/>
              </a:ext>
            </a:extLst>
          </p:cNvPr>
          <p:cNvSpPr txBox="1"/>
          <p:nvPr/>
        </p:nvSpPr>
        <p:spPr>
          <a:xfrm>
            <a:off x="743404" y="1441529"/>
            <a:ext cx="213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辅助存储器（外存）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C8B9F7ED-3893-E76E-F681-F75F6209B6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15708" y="1028451"/>
            <a:ext cx="376954" cy="127144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C23392-4038-C37E-0DB7-79A73F1AF3A9}"/>
              </a:ext>
            </a:extLst>
          </p:cNvPr>
          <p:cNvSpPr txBox="1"/>
          <p:nvPr/>
        </p:nvSpPr>
        <p:spPr>
          <a:xfrm>
            <a:off x="3228128" y="865657"/>
            <a:ext cx="81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6268F0-2431-51BF-02AE-8BA818CA02BD}"/>
              </a:ext>
            </a:extLst>
          </p:cNvPr>
          <p:cNvSpPr txBox="1"/>
          <p:nvPr/>
        </p:nvSpPr>
        <p:spPr>
          <a:xfrm>
            <a:off x="3228128" y="2060778"/>
            <a:ext cx="17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闪存盘（</a:t>
            </a:r>
            <a:r>
              <a:rPr lang="en-US" altLang="zh-CN" dirty="0"/>
              <a:t>U</a:t>
            </a:r>
            <a:r>
              <a:rPr lang="zh-CN" altLang="en-US" dirty="0"/>
              <a:t>盘）</a:t>
            </a:r>
          </a:p>
        </p:txBody>
      </p:sp>
    </p:spTree>
    <p:extLst>
      <p:ext uri="{BB962C8B-B14F-4D97-AF65-F5344CB8AC3E}">
        <p14:creationId xmlns:p14="http://schemas.microsoft.com/office/powerpoint/2010/main" val="265594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A4C5CC1B-53D6-16E4-EC63-BB1A1A45A46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85153" y="1413365"/>
            <a:ext cx="6317297" cy="643725"/>
          </a:xfrm>
          <a:prstGeom prst="rect">
            <a:avLst/>
          </a:prstGeom>
          <a:noFill/>
          <a:ln>
            <a:noFill/>
          </a:ln>
        </p:spPr>
        <p:txBody>
          <a:bodyPr vert="horz" lIns="67333" tIns="35013" rIns="67333" bIns="35013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相对于内存而言硬盘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容量大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（通常在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以上）。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9226379-C056-5431-0957-D4C390C7A88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847929" y="2305085"/>
            <a:ext cx="7638241" cy="181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B590DD-B47A-6028-1F7D-9D4D3EE893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9125" y="4731188"/>
            <a:ext cx="7638241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速度比内存慢。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它不能直接和主板进行连接，必须通过电源线、数据线和主板进行连接。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E947E7-F709-8172-F06C-C07211F6AAB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8879" y="5769764"/>
            <a:ext cx="2666353" cy="792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断电后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不丢失信息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1795" b="1" dirty="0">
              <a:latin typeface="Arial" panose="020B0604020202020204" pitchFamily="34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zh-CN" altLang="en-US" sz="1795" b="1" dirty="0">
              <a:latin typeface="Arial" panose="020B0604020202020204" pitchFamily="34" charset="0"/>
            </a:endParaRPr>
          </a:p>
        </p:txBody>
      </p:sp>
      <p:pic>
        <p:nvPicPr>
          <p:cNvPr id="16" name="New picture">
            <a:extLst>
              <a:ext uri="{FF2B5EF4-FFF2-40B4-BE49-F238E27FC236}">
                <a16:creationId xmlns:a16="http://schemas.microsoft.com/office/drawing/2014/main" id="{0F13E3A6-076C-6FCC-82FF-D75523477576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781156" y="9415968"/>
            <a:ext cx="266041" cy="199531"/>
          </a:xfrm>
          <a:prstGeom prst="cube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2AF61BF-7B6A-F1F9-F617-D85D7CA148E2}"/>
              </a:ext>
            </a:extLst>
          </p:cNvPr>
          <p:cNvSpPr txBox="1"/>
          <p:nvPr/>
        </p:nvSpPr>
        <p:spPr>
          <a:xfrm>
            <a:off x="847929" y="226862"/>
            <a:ext cx="57763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外存储器与内存储器的比较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3A884CA-135A-F821-8B6C-F6210D3C6690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B7D3E50-692E-5262-D25B-D76A0350AE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0032D65-7D4B-1871-69F1-A9746221D24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4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B017643-0568-D1C1-43FD-59D653B61587}"/>
              </a:ext>
            </a:extLst>
          </p:cNvPr>
          <p:cNvSpPr txBox="1"/>
          <p:nvPr/>
        </p:nvSpPr>
        <p:spPr>
          <a:xfrm>
            <a:off x="847929" y="226862"/>
            <a:ext cx="1770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存储器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71016A-9943-0C77-CE87-0CD1ECC54CC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8DDC3E7-4530-B97E-5272-BD577293B3D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C644F91-7A01-3365-8E40-CEE5C197F1E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BE1BD56-E3EE-3A63-EBF3-81B063B925B9}"/>
              </a:ext>
            </a:extLst>
          </p:cNvPr>
          <p:cNvSpPr txBox="1"/>
          <p:nvPr/>
        </p:nvSpPr>
        <p:spPr>
          <a:xfrm>
            <a:off x="922456" y="3077491"/>
            <a:ext cx="635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存储器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D6DD1F7-902C-0188-5B97-3133729D04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57724" y="2190813"/>
            <a:ext cx="483760" cy="338221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160C80-1EEE-7FBB-735C-0B650D5D14B2}"/>
              </a:ext>
            </a:extLst>
          </p:cNvPr>
          <p:cNvSpPr txBox="1"/>
          <p:nvPr/>
        </p:nvSpPr>
        <p:spPr>
          <a:xfrm>
            <a:off x="2041484" y="5259238"/>
            <a:ext cx="434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高速缓冲存储器（</a:t>
            </a:r>
            <a:r>
              <a:rPr lang="en-US" altLang="zh-CN" sz="2800" dirty="0"/>
              <a:t>Cache</a:t>
            </a:r>
            <a:r>
              <a:rPr lang="zh-CN" altLang="en-US" sz="2800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CC13BE-C021-6CCE-E6D0-9D2FA373BB6F}"/>
              </a:ext>
            </a:extLst>
          </p:cNvPr>
          <p:cNvSpPr txBox="1"/>
          <p:nvPr/>
        </p:nvSpPr>
        <p:spPr>
          <a:xfrm>
            <a:off x="1951580" y="2034491"/>
            <a:ext cx="291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主存储器（内存）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4C29E-912D-D552-BF0D-F96A57C09B08}"/>
              </a:ext>
            </a:extLst>
          </p:cNvPr>
          <p:cNvSpPr txBox="1"/>
          <p:nvPr/>
        </p:nvSpPr>
        <p:spPr>
          <a:xfrm>
            <a:off x="1951580" y="3996342"/>
            <a:ext cx="32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辅助存储器（外存）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C325E64-5854-DC69-BEE8-52512DB00058}"/>
              </a:ext>
            </a:extLst>
          </p:cNvPr>
          <p:cNvGrpSpPr/>
          <p:nvPr/>
        </p:nvGrpSpPr>
        <p:grpSpPr>
          <a:xfrm>
            <a:off x="4923732" y="1491503"/>
            <a:ext cx="4257362" cy="1708709"/>
            <a:chOff x="4923732" y="1491503"/>
            <a:chExt cx="4257362" cy="170870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4F2F3C-C6E7-FBD0-593D-CAFED9C3FD1A}"/>
                </a:ext>
              </a:extLst>
            </p:cNvPr>
            <p:cNvSpPr txBox="1"/>
            <p:nvPr/>
          </p:nvSpPr>
          <p:spPr>
            <a:xfrm>
              <a:off x="5296671" y="1491503"/>
              <a:ext cx="3884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只读存储器（</a:t>
              </a:r>
              <a:r>
                <a:rPr lang="en-US" altLang="zh-CN" sz="2800" dirty="0"/>
                <a:t>ROM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CEB9C3-58E5-F028-4500-15F29EA7CD20}"/>
                </a:ext>
              </a:extLst>
            </p:cNvPr>
            <p:cNvSpPr txBox="1"/>
            <p:nvPr/>
          </p:nvSpPr>
          <p:spPr>
            <a:xfrm>
              <a:off x="5296671" y="2676992"/>
              <a:ext cx="3884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随机存储器（</a:t>
              </a:r>
              <a:r>
                <a:rPr lang="en-US" altLang="zh-CN" sz="2800" dirty="0"/>
                <a:t>RAM</a:t>
              </a:r>
              <a:r>
                <a:rPr lang="zh-CN" altLang="en-US" sz="2800" dirty="0"/>
                <a:t>）</a:t>
              </a: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278F97F4-F3C2-E726-DE4F-D1CA3174B29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923732" y="1590211"/>
              <a:ext cx="376954" cy="127144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CB26323-3D1A-27D0-009F-0DD709B29D84}"/>
              </a:ext>
            </a:extLst>
          </p:cNvPr>
          <p:cNvSpPr txBox="1"/>
          <p:nvPr/>
        </p:nvSpPr>
        <p:spPr>
          <a:xfrm>
            <a:off x="8555873" y="2447617"/>
            <a:ext cx="2779136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断电丢失信息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E21CA0-FD10-E572-59E1-D1FDD645F59B}"/>
              </a:ext>
            </a:extLst>
          </p:cNvPr>
          <p:cNvSpPr txBox="1"/>
          <p:nvPr/>
        </p:nvSpPr>
        <p:spPr>
          <a:xfrm>
            <a:off x="8963504" y="1486572"/>
            <a:ext cx="127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GB</a:t>
            </a:r>
            <a:r>
              <a:rPr lang="zh-CN" altLang="en-US" sz="3200" dirty="0"/>
              <a:t>级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BA1D9D-B997-2AFA-F0F5-9666A5DF9FCE}"/>
              </a:ext>
            </a:extLst>
          </p:cNvPr>
          <p:cNvGrpSpPr/>
          <p:nvPr/>
        </p:nvGrpSpPr>
        <p:grpSpPr>
          <a:xfrm>
            <a:off x="5070090" y="3420185"/>
            <a:ext cx="1902210" cy="1718341"/>
            <a:chOff x="5070090" y="3420185"/>
            <a:chExt cx="1902210" cy="1718341"/>
          </a:xfrm>
        </p:grpSpPr>
        <p:sp>
          <p:nvSpPr>
            <p:cNvPr id="21" name="左大括号 20">
              <a:extLst>
                <a:ext uri="{FF2B5EF4-FFF2-40B4-BE49-F238E27FC236}">
                  <a16:creationId xmlns:a16="http://schemas.microsoft.com/office/drawing/2014/main" id="{EB505CA7-4E78-B131-3475-CFB6149DA66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070090" y="3582979"/>
              <a:ext cx="376954" cy="127144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D492AD0-C6AA-C4B5-15BB-DD5B08BC0560}"/>
                </a:ext>
              </a:extLst>
            </p:cNvPr>
            <p:cNvSpPr txBox="1"/>
            <p:nvPr/>
          </p:nvSpPr>
          <p:spPr>
            <a:xfrm>
              <a:off x="5582510" y="3420185"/>
              <a:ext cx="138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硬盘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6F4D0A-75D8-1824-8C30-3EE0A64CD977}"/>
                </a:ext>
              </a:extLst>
            </p:cNvPr>
            <p:cNvSpPr txBox="1"/>
            <p:nvPr/>
          </p:nvSpPr>
          <p:spPr>
            <a:xfrm>
              <a:off x="5582510" y="4615306"/>
              <a:ext cx="817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U</a:t>
              </a:r>
              <a:r>
                <a:rPr lang="zh-CN" altLang="en-US" sz="2800" dirty="0"/>
                <a:t>盘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22622D6-6022-2027-7D5C-63D001437FA2}"/>
              </a:ext>
            </a:extLst>
          </p:cNvPr>
          <p:cNvSpPr txBox="1"/>
          <p:nvPr/>
        </p:nvSpPr>
        <p:spPr>
          <a:xfrm>
            <a:off x="2618072" y="5854499"/>
            <a:ext cx="100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介于</a:t>
            </a:r>
            <a:r>
              <a:rPr lang="en-US" altLang="zh-CN" sz="2800" dirty="0"/>
              <a:t>CPU</a:t>
            </a:r>
            <a:r>
              <a:rPr lang="zh-CN" altLang="en-US" sz="2800" dirty="0"/>
              <a:t>和主存之间的小容量存储器，但存取速度比主存快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26A2C1-4EAB-34F0-2B0F-326482B0CABB}"/>
              </a:ext>
            </a:extLst>
          </p:cNvPr>
          <p:cNvSpPr txBox="1"/>
          <p:nvPr/>
        </p:nvSpPr>
        <p:spPr>
          <a:xfrm>
            <a:off x="2618071" y="6376044"/>
            <a:ext cx="100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高速地向</a:t>
            </a:r>
            <a:r>
              <a:rPr lang="en-US" altLang="zh-CN" sz="2800" dirty="0"/>
              <a:t>CPU</a:t>
            </a:r>
            <a:r>
              <a:rPr lang="zh-CN" altLang="en-US" sz="2800" dirty="0"/>
              <a:t>提供指令和数据，从而加快程序执行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6DB415-A22B-C291-628F-F04D4E7D1E6B}"/>
              </a:ext>
            </a:extLst>
          </p:cNvPr>
          <p:cNvSpPr txBox="1"/>
          <p:nvPr/>
        </p:nvSpPr>
        <p:spPr>
          <a:xfrm>
            <a:off x="8963504" y="3409046"/>
            <a:ext cx="127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TB</a:t>
            </a:r>
            <a:r>
              <a:rPr lang="zh-CN" altLang="en-US" sz="3200" dirty="0"/>
              <a:t>级</a:t>
            </a:r>
          </a:p>
        </p:txBody>
      </p:sp>
    </p:spTree>
    <p:extLst>
      <p:ext uri="{BB962C8B-B14F-4D97-AF65-F5344CB8AC3E}">
        <p14:creationId xmlns:p14="http://schemas.microsoft.com/office/powerpoint/2010/main" val="25155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9" grpId="0"/>
      <p:bldP spid="20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922ACE-2EC2-C751-8ABA-E5CADFDFD2EF}"/>
              </a:ext>
            </a:extLst>
          </p:cNvPr>
          <p:cNvSpPr/>
          <p:nvPr/>
        </p:nvSpPr>
        <p:spPr>
          <a:xfrm>
            <a:off x="792480" y="1180783"/>
            <a:ext cx="9251950" cy="485775"/>
          </a:xfrm>
          <a:prstGeom prst="rect">
            <a:avLst/>
          </a:prstGeom>
          <a:solidFill>
            <a:srgbClr val="3D3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输入设备：将信息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CC0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输入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计算机的设备。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16C3027-502C-3F9D-A534-7103F07EBBCF}"/>
              </a:ext>
            </a:extLst>
          </p:cNvPr>
          <p:cNvSpPr txBox="1"/>
          <p:nvPr/>
        </p:nvSpPr>
        <p:spPr>
          <a:xfrm>
            <a:off x="5461318" y="1237933"/>
            <a:ext cx="44751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</a:rPr>
              <a:t>键盘、鼠标、麦克风、摄像头、扫描仪等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684DF0-F5D5-6310-DDD3-E8A4B91F8997}"/>
              </a:ext>
            </a:extLst>
          </p:cNvPr>
          <p:cNvGrpSpPr/>
          <p:nvPr/>
        </p:nvGrpSpPr>
        <p:grpSpPr>
          <a:xfrm>
            <a:off x="1386205" y="1808480"/>
            <a:ext cx="7956550" cy="1720215"/>
            <a:chOff x="3250" y="4858"/>
            <a:chExt cx="12530" cy="27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BB46700-9A40-6C4A-EE2A-90883DBF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501" t="16267" b="16637"/>
            <a:stretch>
              <a:fillRect/>
            </a:stretch>
          </p:blipFill>
          <p:spPr>
            <a:xfrm>
              <a:off x="3273" y="4858"/>
              <a:ext cx="5532" cy="2707"/>
            </a:xfrm>
            <a:prstGeom prst="rect">
              <a:avLst/>
            </a:prstGeom>
            <a:noFill/>
            <a:ln w="9525" cap="flat" cmpd="sng">
              <a:solidFill>
                <a:srgbClr val="3D3B3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5FDFBC4-ECA9-4D15-0DA1-2C161632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400" r="24001"/>
            <a:stretch>
              <a:fillRect/>
            </a:stretch>
          </p:blipFill>
          <p:spPr>
            <a:xfrm>
              <a:off x="8805" y="4858"/>
              <a:ext cx="1150" cy="2702"/>
            </a:xfrm>
            <a:prstGeom prst="rect">
              <a:avLst/>
            </a:prstGeom>
            <a:noFill/>
            <a:ln w="9525" cap="flat" cmpd="sng">
              <a:solidFill>
                <a:srgbClr val="3D3B3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996866-1CD3-3A5C-E3A0-598A21EC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415" t="2888" r="7484" b="6223"/>
            <a:stretch>
              <a:fillRect/>
            </a:stretch>
          </p:blipFill>
          <p:spPr>
            <a:xfrm>
              <a:off x="9955" y="4858"/>
              <a:ext cx="2180" cy="2702"/>
            </a:xfrm>
            <a:prstGeom prst="rect">
              <a:avLst/>
            </a:prstGeom>
            <a:noFill/>
            <a:ln w="9525" cap="flat" cmpd="sng">
              <a:solidFill>
                <a:srgbClr val="3D3B3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99C7FB8-96BA-5D48-A338-43E5834A0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11600"/>
            <a:stretch>
              <a:fillRect/>
            </a:stretch>
          </p:blipFill>
          <p:spPr>
            <a:xfrm>
              <a:off x="12118" y="4858"/>
              <a:ext cx="3662" cy="2702"/>
            </a:xfrm>
            <a:prstGeom prst="rect">
              <a:avLst/>
            </a:prstGeom>
            <a:noFill/>
            <a:ln w="9525" cap="flat" cmpd="sng">
              <a:solidFill>
                <a:srgbClr val="3D3B3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072686DB-8E3F-D766-BAE8-A835F2FF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0" y="4885"/>
              <a:ext cx="5443" cy="268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E7498EA-43D0-5EFD-D6CB-5E6232E0F161}"/>
              </a:ext>
            </a:extLst>
          </p:cNvPr>
          <p:cNvSpPr/>
          <p:nvPr/>
        </p:nvSpPr>
        <p:spPr>
          <a:xfrm>
            <a:off x="792480" y="3665855"/>
            <a:ext cx="9256395" cy="503555"/>
          </a:xfrm>
          <a:prstGeom prst="rect">
            <a:avLst/>
          </a:prstGeom>
          <a:solidFill>
            <a:srgbClr val="3D3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输出设备：将信息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CC0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输出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计算机的设备。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11B2AD-A69F-8599-6229-B59B51B7FFEE}"/>
              </a:ext>
            </a:extLst>
          </p:cNvPr>
          <p:cNvGrpSpPr/>
          <p:nvPr/>
        </p:nvGrpSpPr>
        <p:grpSpPr>
          <a:xfrm>
            <a:off x="904240" y="4264025"/>
            <a:ext cx="9144000" cy="1805305"/>
            <a:chOff x="2399" y="4611"/>
            <a:chExt cx="14400" cy="284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73B3DEE-5663-8916-5E20-602BAA19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8" t="10151" r="6154" b="3985"/>
            <a:stretch>
              <a:fillRect/>
            </a:stretch>
          </p:blipFill>
          <p:spPr>
            <a:xfrm>
              <a:off x="2399" y="4763"/>
              <a:ext cx="3353" cy="26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5131FEF-9AA4-B12D-60CF-44B93CDF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0" t="11238" r="10715" b="21733"/>
            <a:stretch>
              <a:fillRect/>
            </a:stretch>
          </p:blipFill>
          <p:spPr>
            <a:xfrm>
              <a:off x="5753" y="4611"/>
              <a:ext cx="4362" cy="26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B38FA79-C5DC-B77E-832A-0A647F1F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73" r="13498"/>
            <a:stretch>
              <a:fillRect/>
            </a:stretch>
          </p:blipFill>
          <p:spPr>
            <a:xfrm>
              <a:off x="10005" y="4669"/>
              <a:ext cx="2992" cy="26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EAFDEE5-2B7D-6FB3-8A50-BDF04C30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3" t="22243" r="16500" b="17573"/>
            <a:stretch>
              <a:fillRect/>
            </a:stretch>
          </p:blipFill>
          <p:spPr>
            <a:xfrm>
              <a:off x="13021" y="4782"/>
              <a:ext cx="3779" cy="26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865FFE6-EF52-3FEF-4D46-8FD37DAB6071}"/>
              </a:ext>
            </a:extLst>
          </p:cNvPr>
          <p:cNvSpPr txBox="1"/>
          <p:nvPr/>
        </p:nvSpPr>
        <p:spPr>
          <a:xfrm>
            <a:off x="847929" y="272521"/>
            <a:ext cx="34903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输入和输出设备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D412794-7381-D72C-C272-A56D8FAE378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6893BCF-DD1E-F0D9-F10D-7A24A2FAEAE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3AE3FF5-0A19-B8E2-663C-95E8832BD30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465E0B8-762B-DC34-0AF4-5D6C73CD8BC3}"/>
              </a:ext>
            </a:extLst>
          </p:cNvPr>
          <p:cNvSpPr txBox="1"/>
          <p:nvPr/>
        </p:nvSpPr>
        <p:spPr>
          <a:xfrm>
            <a:off x="285115" y="6249670"/>
            <a:ext cx="99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有没有能同时兼具输入输出功能的设备？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B6611-E5E8-1012-56FD-F7B1DEFA1F85}"/>
              </a:ext>
            </a:extLst>
          </p:cNvPr>
          <p:cNvSpPr txBox="1"/>
          <p:nvPr/>
        </p:nvSpPr>
        <p:spPr>
          <a:xfrm>
            <a:off x="7633970" y="6285865"/>
            <a:ext cx="440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声卡、网卡、光盘驱动器</a:t>
            </a:r>
          </a:p>
        </p:txBody>
      </p:sp>
    </p:spTree>
    <p:extLst>
      <p:ext uri="{BB962C8B-B14F-4D97-AF65-F5344CB8AC3E}">
        <p14:creationId xmlns:p14="http://schemas.microsoft.com/office/powerpoint/2010/main" val="19765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 animBg="1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0D5239C9-6ABC-14B3-42EE-16B5BE40EF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3138" y="1268413"/>
            <a:ext cx="5130800" cy="3632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A72E8DD-66F9-7683-3DE4-A6A14224ECB6}"/>
              </a:ext>
            </a:extLst>
          </p:cNvPr>
          <p:cNvGrpSpPr/>
          <p:nvPr/>
        </p:nvGrpSpPr>
        <p:grpSpPr>
          <a:xfrm>
            <a:off x="6780213" y="2816225"/>
            <a:ext cx="3448050" cy="3190875"/>
            <a:chOff x="5651500" y="1017588"/>
            <a:chExt cx="3448050" cy="3190875"/>
          </a:xfrm>
        </p:grpSpPr>
        <p:pic>
          <p:nvPicPr>
            <p:cNvPr id="7" name="图片 8">
              <a:extLst>
                <a:ext uri="{FF2B5EF4-FFF2-40B4-BE49-F238E27FC236}">
                  <a16:creationId xmlns:a16="http://schemas.microsoft.com/office/drawing/2014/main" id="{682432AD-B2FA-FB6C-731F-AC3D5DE4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1500" y="1017588"/>
              <a:ext cx="3448050" cy="31908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矩形 10">
              <a:extLst>
                <a:ext uri="{FF2B5EF4-FFF2-40B4-BE49-F238E27FC236}">
                  <a16:creationId xmlns:a16="http://schemas.microsoft.com/office/drawing/2014/main" id="{C9E80884-CEDA-5C06-6BF6-3CAD725159B3}"/>
                </a:ext>
              </a:extLst>
            </p:cNvPr>
            <p:cNvSpPr/>
            <p:nvPr/>
          </p:nvSpPr>
          <p:spPr>
            <a:xfrm>
              <a:off x="7658100" y="1296988"/>
              <a:ext cx="1198880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latin typeface="Arial" panose="020B0604020202020204" pitchFamily="34" charset="0"/>
                </a:rPr>
                <a:t>外置声卡</a:t>
              </a:r>
            </a:p>
          </p:txBody>
        </p:sp>
      </p:grpSp>
      <p:pic>
        <p:nvPicPr>
          <p:cNvPr id="9" name="图片 14">
            <a:extLst>
              <a:ext uri="{FF2B5EF4-FFF2-40B4-BE49-F238E27FC236}">
                <a16:creationId xmlns:a16="http://schemas.microsoft.com/office/drawing/2014/main" id="{C2FF3811-FDD1-0238-00BF-A801D427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916" r="2943"/>
          <a:stretch>
            <a:fillRect/>
          </a:stretch>
        </p:blipFill>
        <p:spPr>
          <a:xfrm>
            <a:off x="1517650" y="4581525"/>
            <a:ext cx="2986088" cy="2130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B6B5FA-E22C-DE49-B3DF-1EF68FEEFAC3}"/>
              </a:ext>
            </a:extLst>
          </p:cNvPr>
          <p:cNvSpPr txBox="1"/>
          <p:nvPr/>
        </p:nvSpPr>
        <p:spPr>
          <a:xfrm>
            <a:off x="847929" y="272521"/>
            <a:ext cx="82249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声卡：模拟信号和数字信号的转换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5C2B58-A4E3-69B1-2D91-8827373FF8F2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C3C88EF-79FA-90B1-6D47-0481C82FD97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419F778-62A6-9CBF-39D2-75D26B8897F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9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B6707D7-A17B-9B17-7187-184A210133B6}"/>
              </a:ext>
            </a:extLst>
          </p:cNvPr>
          <p:cNvGrpSpPr/>
          <p:nvPr/>
        </p:nvGrpSpPr>
        <p:grpSpPr>
          <a:xfrm>
            <a:off x="1524000" y="3189605"/>
            <a:ext cx="2953592" cy="3278916"/>
            <a:chOff x="-150485" y="3002600"/>
            <a:chExt cx="1958975" cy="2271639"/>
          </a:xfrm>
        </p:grpSpPr>
        <p:pic>
          <p:nvPicPr>
            <p:cNvPr id="6" name="图片 7">
              <a:extLst>
                <a:ext uri="{FF2B5EF4-FFF2-40B4-BE49-F238E27FC236}">
                  <a16:creationId xmlns:a16="http://schemas.microsoft.com/office/drawing/2014/main" id="{B3F8B64A-A0A9-EA4D-C7D5-9CFE1D23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150485" y="3002600"/>
              <a:ext cx="1958975" cy="19367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矩形 8">
              <a:extLst>
                <a:ext uri="{FF2B5EF4-FFF2-40B4-BE49-F238E27FC236}">
                  <a16:creationId xmlns:a16="http://schemas.microsoft.com/office/drawing/2014/main" id="{C46D6712-5C9D-705C-30E2-22BE2F71C256}"/>
                </a:ext>
              </a:extLst>
            </p:cNvPr>
            <p:cNvSpPr/>
            <p:nvPr/>
          </p:nvSpPr>
          <p:spPr>
            <a:xfrm>
              <a:off x="-150485" y="4997964"/>
              <a:ext cx="1552835" cy="2762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</a:rPr>
                <a:t>450M</a:t>
              </a:r>
              <a:r>
                <a:rPr lang="zh-CN" altLang="en-US" sz="2000" b="1">
                  <a:latin typeface="Arial" panose="020B0604020202020204" pitchFamily="34" charset="0"/>
                </a:rPr>
                <a:t>双频无线网卡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79BA52-9E4A-02C7-0B24-AE4594B1D250}"/>
              </a:ext>
            </a:extLst>
          </p:cNvPr>
          <p:cNvGrpSpPr/>
          <p:nvPr/>
        </p:nvGrpSpPr>
        <p:grpSpPr>
          <a:xfrm>
            <a:off x="7880985" y="3158807"/>
            <a:ext cx="2800350" cy="3343275"/>
            <a:chOff x="6480212" y="3514725"/>
            <a:chExt cx="2800350" cy="3343275"/>
          </a:xfrm>
        </p:grpSpPr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D9DBE6E1-63E8-712E-2B84-9063ABE11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0212" y="3514725"/>
              <a:ext cx="2800350" cy="33432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1C96D46-4244-B46F-99C7-E2584BEC64AD}"/>
                </a:ext>
              </a:extLst>
            </p:cNvPr>
            <p:cNvSpPr/>
            <p:nvPr/>
          </p:nvSpPr>
          <p:spPr>
            <a:xfrm>
              <a:off x="6480212" y="5100638"/>
              <a:ext cx="1903730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</a:rPr>
                <a:t>300M </a:t>
              </a:r>
              <a:r>
                <a:rPr lang="zh-CN" altLang="en-US" sz="2000" b="1">
                  <a:latin typeface="Arial" panose="020B0604020202020204" pitchFamily="34" charset="0"/>
                </a:rPr>
                <a:t>无线网卡</a:t>
              </a:r>
            </a:p>
          </p:txBody>
        </p:sp>
      </p:grpSp>
      <p:pic>
        <p:nvPicPr>
          <p:cNvPr id="11" name="图片 1">
            <a:extLst>
              <a:ext uri="{FF2B5EF4-FFF2-40B4-BE49-F238E27FC236}">
                <a16:creationId xmlns:a16="http://schemas.microsoft.com/office/drawing/2014/main" id="{01C7D6AA-6106-98B0-D577-1DE9ED1E9B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275" y="1269682"/>
            <a:ext cx="7743825" cy="377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980278-E0D1-7A35-F5DC-8B6C06032504}"/>
              </a:ext>
            </a:extLst>
          </p:cNvPr>
          <p:cNvSpPr txBox="1"/>
          <p:nvPr/>
        </p:nvSpPr>
        <p:spPr>
          <a:xfrm>
            <a:off x="847929" y="272521"/>
            <a:ext cx="13872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网卡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97B2338-2862-524C-ED7F-11A111FBCFB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A79ACB4-04BC-B6ED-3D33-1CF281E9A16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8ADDFDA-4AF8-5E0C-8DAD-EDD38655F4E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1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11AB5CE-F893-3734-C0D6-EC88AC87D943}"/>
              </a:ext>
            </a:extLst>
          </p:cNvPr>
          <p:cNvGrpSpPr/>
          <p:nvPr/>
        </p:nvGrpSpPr>
        <p:grpSpPr>
          <a:xfrm>
            <a:off x="2001837" y="887942"/>
            <a:ext cx="8188325" cy="5697537"/>
            <a:chOff x="746125" y="1233488"/>
            <a:chExt cx="7570788" cy="5119687"/>
          </a:xfrm>
        </p:grpSpPr>
        <p:pic>
          <p:nvPicPr>
            <p:cNvPr id="5" name="Picture 20">
              <a:extLst>
                <a:ext uri="{FF2B5EF4-FFF2-40B4-BE49-F238E27FC236}">
                  <a16:creationId xmlns:a16="http://schemas.microsoft.com/office/drawing/2014/main" id="{B65FC69A-1FBA-5566-52E9-91CB4FF4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125" y="1233488"/>
              <a:ext cx="2771775" cy="51196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080CCA6C-57F0-B3D5-705A-967319A5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1388" y="1233488"/>
              <a:ext cx="2482850" cy="51196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Picture 22">
              <a:extLst>
                <a:ext uri="{FF2B5EF4-FFF2-40B4-BE49-F238E27FC236}">
                  <a16:creationId xmlns:a16="http://schemas.microsoft.com/office/drawing/2014/main" id="{FD519FD7-7BAB-3654-D118-622B1923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238" y="1233488"/>
              <a:ext cx="2352675" cy="511968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8C8030-1A19-8F75-96B5-7D9A5A48D565}"/>
              </a:ext>
            </a:extLst>
          </p:cNvPr>
          <p:cNvGrpSpPr/>
          <p:nvPr/>
        </p:nvGrpSpPr>
        <p:grpSpPr>
          <a:xfrm>
            <a:off x="-223520" y="3027680"/>
            <a:ext cx="12730480" cy="1239520"/>
            <a:chOff x="-223520" y="3027680"/>
            <a:chExt cx="12730480" cy="12395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C66FB76-E2BC-78C2-B812-4B5180F7F826}"/>
                </a:ext>
              </a:extLst>
            </p:cNvPr>
            <p:cNvSpPr/>
            <p:nvPr/>
          </p:nvSpPr>
          <p:spPr>
            <a:xfrm>
              <a:off x="-223520" y="3027680"/>
              <a:ext cx="12730480" cy="1239520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5ADECF-0DC4-3213-54A8-7335F2AD4C87}"/>
                </a:ext>
              </a:extLst>
            </p:cNvPr>
            <p:cNvSpPr txBox="1"/>
            <p:nvPr/>
          </p:nvSpPr>
          <p:spPr>
            <a:xfrm>
              <a:off x="638879" y="3262719"/>
              <a:ext cx="113859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问题二：硬件的哪些参数影响计算机性能？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01C4473-25F6-59D8-6EAE-19C711936596}"/>
              </a:ext>
            </a:extLst>
          </p:cNvPr>
          <p:cNvSpPr txBox="1"/>
          <p:nvPr/>
        </p:nvSpPr>
        <p:spPr>
          <a:xfrm>
            <a:off x="847929" y="272521"/>
            <a:ext cx="62945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微型计算机基本配置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4B25F3-F95D-FE44-2E98-13D26B6689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9613071-EC77-1249-9C89-CF3CBFEC070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24EA06A-9E89-B8E0-9A59-8EF7E79562B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0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4CA9AC-E712-0303-4ADC-15776500FC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3404" y="1065958"/>
            <a:ext cx="10182790" cy="251968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5853F3B1-47F9-5451-1A1D-0477B79F4A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79481" y="1429216"/>
            <a:ext cx="11212287" cy="16890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 marL="0" lvl="0"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计算机性能主要由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、存储器等部件性能决定。</a:t>
            </a:r>
          </a:p>
          <a:p>
            <a:pPr marL="0" lvl="0"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性能由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主频、字长、核心数量、高速缓存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等决定</a:t>
            </a:r>
          </a:p>
          <a:p>
            <a:pPr marL="0" lvl="0" indent="4572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存储器性能由容量、速度等决定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136373-58B5-7674-88B6-359E1F42B1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79481" y="4158842"/>
            <a:ext cx="6675316" cy="23168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FF46ED-4283-3F8D-C932-63AE0C560D97}"/>
              </a:ext>
            </a:extLst>
          </p:cNvPr>
          <p:cNvSpPr txBox="1"/>
          <p:nvPr/>
        </p:nvSpPr>
        <p:spPr>
          <a:xfrm>
            <a:off x="847929" y="272521"/>
            <a:ext cx="37240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计算机性能评测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8888786-1654-20CE-AD53-CFE57FD9EC63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EA039D0-8F6E-25BA-AD4D-0D95A12DEBE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FA03348-E3C0-B969-EC8F-DD30327C6B5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10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CB2894-20D1-898E-B817-39DF648D563D}"/>
              </a:ext>
            </a:extLst>
          </p:cNvPr>
          <p:cNvSpPr txBox="1">
            <a:spLocks/>
          </p:cNvSpPr>
          <p:nvPr/>
        </p:nvSpPr>
        <p:spPr>
          <a:xfrm>
            <a:off x="8496300" y="351790"/>
            <a:ext cx="612267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555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CF910B-F401-BC97-9436-6AB4F7D0DC6F}"/>
              </a:ext>
            </a:extLst>
          </p:cNvPr>
          <p:cNvSpPr txBox="1"/>
          <p:nvPr/>
        </p:nvSpPr>
        <p:spPr>
          <a:xfrm>
            <a:off x="847929" y="272521"/>
            <a:ext cx="707344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中央处理器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——CPU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性能指标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0C6A70-B1B4-4056-C72B-57814E9D3B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43CD04D-4EE2-D4BB-2FCB-32D0396EBA0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7AD987B-419F-8207-14C5-22A23B35971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78F796-09AA-E632-C952-2E25B34F5F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9400" y="1144788"/>
            <a:ext cx="11743631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1" hangingPunct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①主频。</a:t>
            </a:r>
            <a:r>
              <a:rPr lang="en-US" altLang="zh-CN" sz="2400" kern="0" dirty="0">
                <a:latin typeface="微软雅黑" panose="020B0503020204020204" charset="-122"/>
                <a:cs typeface="微软雅黑" panose="020B0503020204020204" charset="-122"/>
              </a:rPr>
              <a:t>CPU 1</a:t>
            </a:r>
            <a:r>
              <a:rPr lang="zh-CN" altLang="en-US" sz="2400" kern="0" dirty="0">
                <a:latin typeface="微软雅黑" panose="020B0503020204020204" charset="-122"/>
                <a:cs typeface="微软雅黑" panose="020B0503020204020204" charset="-122"/>
              </a:rPr>
              <a:t>秒钟能完成多少次指令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时钟频率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主频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是衡量性能好坏的重要指标之一，单位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Hz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eaLnBrk="0" latinLnBrk="1" hangingPunct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②字长。</a:t>
            </a:r>
            <a:r>
              <a:rPr lang="en-US" altLang="zh-CN" sz="2400" kern="0" dirty="0">
                <a:latin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kern="0" dirty="0">
                <a:latin typeface="微软雅黑" panose="020B0503020204020204" charset="-122"/>
                <a:cs typeface="微软雅黑" panose="020B0503020204020204" charset="-122"/>
              </a:rPr>
              <a:t>在单位时间内能一次处理的二进制数的位数。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目前主要有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位或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位。</a:t>
            </a:r>
          </a:p>
          <a:p>
            <a:pPr eaLnBrk="0" latinLnBrk="1" hangingPunct="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③高速缓存。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为了减少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等待时间，提高计算机效率，引入高速缓冲存储器（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Cache)</a:t>
            </a:r>
            <a:r>
              <a:rPr lang="zh-CN" altLang="en-US" sz="2400" kern="0" dirty="0">
                <a:latin typeface="微软雅黑" panose="020B0503020204020204" charset="-122"/>
                <a:cs typeface="微软雅黑" panose="020B0503020204020204" charset="-122"/>
              </a:rPr>
              <a:t>。用来存放</a:t>
            </a:r>
            <a:r>
              <a:rPr lang="en-US" altLang="zh-CN" sz="2400" kern="0" dirty="0">
                <a:latin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kern="0" dirty="0">
                <a:latin typeface="微软雅黑" panose="020B0503020204020204" charset="-122"/>
                <a:cs typeface="微软雅黑" panose="020B0503020204020204" charset="-122"/>
              </a:rPr>
              <a:t>频繁使用、访问的程序和数据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0" indent="0" eaLnBrk="0" latinLnBrk="1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④多核。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单个大规模集成电路中集成了多个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，多个</a:t>
            </a:r>
            <a:r>
              <a:rPr lang="en-US" altLang="zh-CN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同时执行指令</a:t>
            </a:r>
          </a:p>
          <a:p>
            <a:pPr marL="0" indent="0" eaLnBrk="0" latinLnBrk="1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u="sng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⑤FPU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：(Float Point Unit，浮点运算单元)FPU是专用于浮点运算的处理器</a:t>
            </a:r>
          </a:p>
          <a:p>
            <a:pPr marL="0" indent="0" eaLnBrk="0" latinLnBrk="1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在大多数现在的通用计算机架构中，一个或多个浮点运算器会被集成在CPU中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57EC8B-B71F-B87B-D7A5-2F87C4913C78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9"/>
          <a:srcRect r="15247"/>
          <a:stretch>
            <a:fillRect/>
          </a:stretch>
        </p:blipFill>
        <p:spPr>
          <a:xfrm>
            <a:off x="2842468" y="1793515"/>
            <a:ext cx="6507063" cy="36442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98B962-0749-F3A9-5CE0-512900BE54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58374" y="3418664"/>
            <a:ext cx="791158" cy="394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640EE-A650-9825-51B5-5FCE3BCE127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37382" y="3429000"/>
            <a:ext cx="2483994" cy="3840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49875-1176-544F-35A4-7E6ED54F59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85350" y="4466228"/>
            <a:ext cx="578118" cy="3228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2733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$ḻídè">
            <a:extLst>
              <a:ext uri="{FF2B5EF4-FFF2-40B4-BE49-F238E27FC236}">
                <a16:creationId xmlns:a16="http://schemas.microsoft.com/office/drawing/2014/main" id="{83C1E67C-EDAD-3034-FA6E-A8574EE5463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8972053" y="1219964"/>
            <a:ext cx="3313061" cy="285608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431312-A616-4F37-F2AE-6F7270059FB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7082" y="385383"/>
            <a:ext cx="4012469" cy="985584"/>
            <a:chOff x="380810" y="385170"/>
            <a:chExt cx="4012469" cy="9855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7A7453-21DC-3232-B1A3-36EFF7A15C5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6032" y="416647"/>
              <a:ext cx="3057247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 rotWithShape="0">
                      <a:prstClr val="black">
                        <a:alpha val="25000"/>
                      </a:prstClr>
                    </a:outerShdw>
                  </a:effectLst>
                  <a:cs typeface="+mn-ea"/>
                </a:rPr>
                <a:t>信息系统中的硬件</a:t>
              </a:r>
            </a:p>
            <a:p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E39B42-5842-33DE-3CA6-8FCD6CF1EAB0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380810" y="385170"/>
              <a:ext cx="837052" cy="766862"/>
              <a:chOff x="338606" y="342966"/>
              <a:chExt cx="837052" cy="766862"/>
            </a:xfrm>
          </p:grpSpPr>
          <p:sp>
            <p:nvSpPr>
              <p:cNvPr id="8" name="六边形 7">
                <a:extLst>
                  <a:ext uri="{FF2B5EF4-FFF2-40B4-BE49-F238E27FC236}">
                    <a16:creationId xmlns:a16="http://schemas.microsoft.com/office/drawing/2014/main" id="{34E43E34-A281-D197-08A4-8D721E995DA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388216" y="380563"/>
                <a:ext cx="766862" cy="691668"/>
              </a:xfrm>
              <a:prstGeom prst="hexago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9F9F9"/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33AAB9"/>
                    </a:gs>
                    <a:gs pos="100000">
                      <a:srgbClr val="33789B"/>
                    </a:gs>
                  </a:gsLst>
                  <a:lin ang="0" scaled="0"/>
                </a:gradFill>
              </a:ln>
              <a:effectLst>
                <a:outerShdw blurRad="1016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83AE526-BA17-A8A7-E7C7-68CEA5AFB241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38606" y="465268"/>
                <a:ext cx="83705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gradFill>
                      <a:gsLst>
                        <a:gs pos="17000">
                          <a:srgbClr val="33AAB9"/>
                        </a:gs>
                        <a:gs pos="100000">
                          <a:srgbClr val="33789B"/>
                        </a:gs>
                      </a:gsLst>
                      <a:lin ang="5400000" scaled="1"/>
                    </a:gra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cs typeface="+mn-ea"/>
                    <a:sym typeface="+mn-lt"/>
                  </a:rPr>
                  <a:t>01</a:t>
                </a:r>
                <a:endParaRPr lang="zh-CN" altLang="en-US" sz="2800" dirty="0">
                  <a:gradFill>
                    <a:gsLst>
                      <a:gs pos="17000">
                        <a:srgbClr val="33AAB9"/>
                      </a:gs>
                      <a:gs pos="100000">
                        <a:srgbClr val="33789B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A2D93BE-2FE4-7A6F-2AB0-C355ABBC3483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1529715" y="995045"/>
            <a:ext cx="2820216" cy="0"/>
          </a:xfrm>
          <a:prstGeom prst="line">
            <a:avLst/>
          </a:prstGeom>
          <a:ln w="12700">
            <a:solidFill>
              <a:srgbClr val="3391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5344391-204C-589F-DD74-13DB75AC54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69457" y="1120037"/>
            <a:ext cx="7809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信息系统中的硬件是指看得见、摸得着的设备。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主要包含</a:t>
            </a:r>
            <a:r>
              <a:rPr lang="zh-CN" altLang="en-US" sz="2400" b="1">
                <a:solidFill>
                  <a:srgbClr val="FF0000"/>
                </a:solidFill>
              </a:rPr>
              <a:t>计算机硬件</a:t>
            </a:r>
            <a:r>
              <a:rPr lang="zh-CN" altLang="en-US" sz="2400"/>
              <a:t>、</a:t>
            </a:r>
            <a:r>
              <a:rPr lang="zh-CN" altLang="en-US" sz="2400">
                <a:solidFill>
                  <a:srgbClr val="FF0000"/>
                </a:solidFill>
              </a:rPr>
              <a:t>移动终端硬件</a:t>
            </a:r>
            <a:r>
              <a:rPr lang="zh-CN" altLang="en-US" sz="2400"/>
              <a:t>、</a:t>
            </a:r>
            <a:r>
              <a:rPr lang="zh-CN" altLang="en-US" sz="2400">
                <a:solidFill>
                  <a:srgbClr val="FF0000"/>
                </a:solidFill>
              </a:rPr>
              <a:t>通信网络设备</a:t>
            </a:r>
            <a:r>
              <a:rPr lang="zh-CN" altLang="en-US" sz="2400"/>
              <a:t>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099F45-F47A-E793-7A04-38393E8F870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88734" y="2472585"/>
            <a:ext cx="9675759" cy="1668540"/>
            <a:chOff x="753803" y="2421173"/>
            <a:chExt cx="10781004" cy="2003438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AC597618-D9AD-CB85-58F1-31558C46408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99"/>
            <a:stretch>
              <a:fillRect/>
            </a:stretch>
          </p:blipFill>
          <p:spPr bwMode="auto">
            <a:xfrm>
              <a:off x="7630158" y="2421173"/>
              <a:ext cx="3904649" cy="191096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BAADB8C2-2CC8-E289-B14E-8A7505E288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3803" y="2510086"/>
              <a:ext cx="2552703" cy="1914525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B3B4DE4-2062-5A87-0647-B7B07ACD255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70847" y="2478324"/>
              <a:ext cx="953754" cy="1914178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96B94913-AE5F-6EB3-91B0-0FA51EE66D1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13634" y="2478325"/>
              <a:ext cx="3162300" cy="1857375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C264DB-CED6-5DF0-D032-12C5E66C583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79109" y="4413584"/>
            <a:ext cx="9683006" cy="1634915"/>
            <a:chOff x="879109" y="4172953"/>
            <a:chExt cx="9683006" cy="163491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791BB51-A44E-7800-0E9E-CFEF3AFD6A9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879109" y="4196536"/>
              <a:ext cx="2218090" cy="1611332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2C4BCF2-9169-5EA0-96C3-0D8C1320A3C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3203074" y="4196536"/>
              <a:ext cx="2582342" cy="1611332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797F130-C264-429D-A207-B4521DD81BC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5900916" y="4193567"/>
              <a:ext cx="2371731" cy="1614300"/>
            </a:xfrm>
            <a:prstGeom prst="round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AD7A7F6E-03A5-531E-ED7E-1A3D6FF48E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35" b="20971"/>
            <a:stretch>
              <a:fillRect/>
            </a:stretch>
          </p:blipFill>
          <p:spPr bwMode="auto">
            <a:xfrm>
              <a:off x="8378522" y="4172953"/>
              <a:ext cx="2183593" cy="1634915"/>
            </a:xfrm>
            <a:prstGeom prst="round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48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CB2894-20D1-898E-B817-39DF648D563D}"/>
              </a:ext>
            </a:extLst>
          </p:cNvPr>
          <p:cNvSpPr txBox="1">
            <a:spLocks/>
          </p:cNvSpPr>
          <p:nvPr/>
        </p:nvSpPr>
        <p:spPr>
          <a:xfrm>
            <a:off x="8496300" y="351790"/>
            <a:ext cx="612267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555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CF910B-F401-BC97-9436-6AB4F7D0DC6F}"/>
              </a:ext>
            </a:extLst>
          </p:cNvPr>
          <p:cNvSpPr txBox="1"/>
          <p:nvPr/>
        </p:nvSpPr>
        <p:spPr>
          <a:xfrm>
            <a:off x="847929" y="272521"/>
            <a:ext cx="42727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实践体验三：查看计算机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0C6A70-B1B4-4056-C72B-57814E9D3B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43CD04D-4EE2-D4BB-2FCB-32D0396EBA0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7AD987B-419F-8207-14C5-22A23B35971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B7E2EBC3-2F9A-5E6C-2DFB-C61BDDE3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1" y="1713069"/>
            <a:ext cx="5732846" cy="3559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C50FF-0BBF-D802-3601-711090253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1713069"/>
            <a:ext cx="5630222" cy="35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D0400B4D-2BCB-726C-26E8-9D0417C5AA2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4"/>
          <a:stretch>
            <a:fillRect/>
          </a:stretch>
        </p:blipFill>
        <p:spPr bwMode="auto">
          <a:xfrm>
            <a:off x="3931920" y="2661827"/>
            <a:ext cx="4531242" cy="326845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25F365-490C-804C-4299-26E16DE85B6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3404" y="1247937"/>
            <a:ext cx="10132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0" latinLnBrk="1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    世界上第一台通用计算机</a:t>
            </a:r>
            <a:r>
              <a:rPr lang="en-US" altLang="zh-CN" sz="2400" b="1" u="sng" kern="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ENIAC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(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埃尼阿克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)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于</a:t>
            </a:r>
            <a:r>
              <a:rPr lang="en-US" altLang="zh-CN" sz="2400" b="1" u="sng" kern="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1946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年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2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月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14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日诞生在美国宾夕法尼亚大学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,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主要用于</a:t>
            </a:r>
            <a:r>
              <a:rPr lang="zh-CN" altLang="en-US" sz="2400" b="1" u="sng" kern="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军事领域</a:t>
            </a:r>
            <a:r>
              <a:rPr lang="en-US" altLang="zh-CN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,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应用于</a:t>
            </a:r>
            <a:r>
              <a:rPr lang="zh-CN" altLang="en-US" sz="2400" b="1" u="sng" kern="0" dirty="0">
                <a:solidFill>
                  <a:srgbClr val="FF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科学计算</a:t>
            </a:r>
            <a:r>
              <a:rPr lang="zh-CN" altLang="en-US" sz="2400" b="1" kern="0" dirty="0">
                <a:solidFill>
                  <a:srgbClr val="000000"/>
                </a:solidFill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。</a:t>
            </a:r>
            <a:endParaRPr lang="zh-CN" altLang="en-US" sz="2400" b="1" dirty="0">
              <a:latin typeface="方正悠黑体加粗" panose="02010600010101010101" charset="-122"/>
              <a:ea typeface="方正悠黑体加粗" panose="02010600010101010101" charset="-122"/>
              <a:cs typeface="方正悠黑体加粗" panose="02010600010101010101" charset="-122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1A21257-8E46-C0A3-3C0E-1CAC309BD1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11594" r="75721" b="18676"/>
          <a:stretch>
            <a:fillRect/>
          </a:stretch>
        </p:blipFill>
        <p:spPr bwMode="auto">
          <a:xfrm>
            <a:off x="2410244" y="3042526"/>
            <a:ext cx="1176236" cy="288775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EDF627-0358-969D-8B26-AE8DF466F18D}"/>
              </a:ext>
            </a:extLst>
          </p:cNvPr>
          <p:cNvSpPr txBox="1"/>
          <p:nvPr/>
        </p:nvSpPr>
        <p:spPr>
          <a:xfrm>
            <a:off x="847929" y="272521"/>
            <a:ext cx="30839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计算机的发展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B24367D-79FB-47C1-1B0F-6A7B91F34953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CDFB49E-77E0-AC65-C283-6F26CAD5077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BDB4012-3BEA-28FC-15EB-A5379DCB41E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09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2B7FFE-3339-6BE7-279E-FA4C9EA3CD33}"/>
              </a:ext>
            </a:extLst>
          </p:cNvPr>
          <p:cNvSpPr txBox="1"/>
          <p:nvPr/>
        </p:nvSpPr>
        <p:spPr>
          <a:xfrm>
            <a:off x="847929" y="272521"/>
            <a:ext cx="29519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计算机的发展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ECE643-7EB0-9518-DFA8-D0FDDD9E24E5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6F7E365-D2DB-3F3A-9AB8-E41DDAD6EF9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282A75C-4AD5-B4FB-69E0-BA648D24DC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" name="i$ḻídè">
            <a:extLst>
              <a:ext uri="{FF2B5EF4-FFF2-40B4-BE49-F238E27FC236}">
                <a16:creationId xmlns:a16="http://schemas.microsoft.com/office/drawing/2014/main" id="{720CA978-42EC-419A-5ABC-FA02912155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8972053" y="1219964"/>
            <a:ext cx="3313061" cy="285608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BB2456F3-56AA-549C-17B8-3E2721FE80E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2426531"/>
              </p:ext>
            </p:extLst>
          </p:nvPr>
        </p:nvGraphicFramePr>
        <p:xfrm>
          <a:off x="421450" y="1328678"/>
          <a:ext cx="12018745" cy="247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TextBox 9">
            <a:extLst>
              <a:ext uri="{FF2B5EF4-FFF2-40B4-BE49-F238E27FC236}">
                <a16:creationId xmlns:a16="http://schemas.microsoft.com/office/drawing/2014/main" id="{E74DDD85-D3AF-7F3E-E5D7-C8C3F91C94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2625" y="1479614"/>
            <a:ext cx="59034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四个阶段</a:t>
            </a:r>
          </a:p>
        </p:txBody>
      </p:sp>
      <p:graphicFrame>
        <p:nvGraphicFramePr>
          <p:cNvPr id="16" name="图示 15">
            <a:hlinkClick r:id="rId14" action="ppaction://hlinksldjump"/>
            <a:extLst>
              <a:ext uri="{FF2B5EF4-FFF2-40B4-BE49-F238E27FC236}">
                <a16:creationId xmlns:a16="http://schemas.microsoft.com/office/drawing/2014/main" id="{E0CE8920-CF5B-8055-8BD0-C5B4639E4024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2559972"/>
              </p:ext>
            </p:extLst>
          </p:nvPr>
        </p:nvGraphicFramePr>
        <p:xfrm>
          <a:off x="421450" y="4070259"/>
          <a:ext cx="12018745" cy="247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7" name="TextBox 11">
            <a:extLst>
              <a:ext uri="{FF2B5EF4-FFF2-40B4-BE49-F238E27FC236}">
                <a16:creationId xmlns:a16="http://schemas.microsoft.com/office/drawing/2014/main" id="{F1ED6953-F76C-1743-925B-4C94E41C8D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2625" y="4184313"/>
            <a:ext cx="59034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发展方向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184CF9-F85F-0DCF-9187-0EB588180E8D}"/>
              </a:ext>
            </a:extLst>
          </p:cNvPr>
          <p:cNvSpPr txBox="1"/>
          <p:nvPr/>
        </p:nvSpPr>
        <p:spPr>
          <a:xfrm>
            <a:off x="694613" y="6174235"/>
            <a:ext cx="345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速度快、存储容量大、功能强大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5261B3-D52F-7B93-F341-3C9BF1BC9851}"/>
              </a:ext>
            </a:extLst>
          </p:cNvPr>
          <p:cNvSpPr txBox="1"/>
          <p:nvPr/>
        </p:nvSpPr>
        <p:spPr>
          <a:xfrm>
            <a:off x="4424489" y="6174235"/>
            <a:ext cx="167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体积不断缩小</a:t>
            </a:r>
          </a:p>
        </p:txBody>
      </p:sp>
    </p:spTree>
    <p:extLst>
      <p:ext uri="{BB962C8B-B14F-4D97-AF65-F5344CB8AC3E}">
        <p14:creationId xmlns:p14="http://schemas.microsoft.com/office/powerpoint/2010/main" val="2330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>
            <a:extLst>
              <a:ext uri="{FF2B5EF4-FFF2-40B4-BE49-F238E27FC236}">
                <a16:creationId xmlns:a16="http://schemas.microsoft.com/office/drawing/2014/main" id="{1BD5C4AB-EA85-5995-D8D9-CF09CA84F7E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70728" y="5002827"/>
            <a:ext cx="3007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运行速度超过</a:t>
            </a:r>
            <a:r>
              <a:rPr lang="en-US" altLang="zh-CN"/>
              <a:t>10</a:t>
            </a:r>
            <a:r>
              <a:rPr lang="zh-CN" altLang="en-US"/>
              <a:t>亿亿次</a:t>
            </a:r>
            <a:r>
              <a:rPr lang="en-US" altLang="zh-CN"/>
              <a:t>/</a:t>
            </a:r>
            <a:r>
              <a:rPr lang="zh-CN" altLang="en-US"/>
              <a:t>秒</a:t>
            </a:r>
            <a:endParaRPr lang="en-US" altLang="zh-CN"/>
          </a:p>
        </p:txBody>
      </p:sp>
      <p:pic>
        <p:nvPicPr>
          <p:cNvPr id="6" name="图片 5">
            <a:hlinkClick r:id="rId7" action="ppaction://hlinksldjump"/>
            <a:extLst>
              <a:ext uri="{FF2B5EF4-FFF2-40B4-BE49-F238E27FC236}">
                <a16:creationId xmlns:a16="http://schemas.microsoft.com/office/drawing/2014/main" id="{FAD39AEA-567E-C7E1-5EB5-5A870C294E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" t="-245" r="-160" b="685"/>
          <a:stretch>
            <a:fillRect/>
          </a:stretch>
        </p:blipFill>
        <p:spPr>
          <a:xfrm>
            <a:off x="606392" y="1626669"/>
            <a:ext cx="5072513" cy="3349591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52CDF816-B055-1D2C-BABA-61DC1095CE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895586" y="1626669"/>
            <a:ext cx="6164334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 超级计算机是计算机中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功能最强、运算速度最快、存储容量最大</a:t>
            </a:r>
            <a:r>
              <a:rPr lang="zh-CN" altLang="en-US" sz="2400" dirty="0">
                <a:latin typeface="+mn-ea"/>
              </a:rPr>
              <a:t>的一类计算机。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</a:t>
            </a:r>
            <a:r>
              <a:rPr lang="zh-CN" altLang="en-US" sz="2400" dirty="0">
                <a:latin typeface="+mn-ea"/>
              </a:rPr>
              <a:t>多用于国家高科技领域和尖端技术研究，是一个国家科研实力的体现，它对国家安全，经济和社会发展具有举足轻重的意义。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</a:t>
            </a:r>
            <a:r>
              <a:rPr lang="zh-CN" altLang="en-US" sz="2400" dirty="0">
                <a:latin typeface="+mn-ea"/>
              </a:rPr>
              <a:t>是国家科技发展水平和综合国力的重要标志。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0CCD24-231A-4274-AC41-F9E55822B0C2}"/>
              </a:ext>
            </a:extLst>
          </p:cNvPr>
          <p:cNvSpPr txBox="1"/>
          <p:nvPr/>
        </p:nvSpPr>
        <p:spPr>
          <a:xfrm>
            <a:off x="847929" y="272521"/>
            <a:ext cx="63351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超级计算机“神威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太湖之光”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FCC611-CBFE-6216-3923-BC0BF167D291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62ADD1D-638A-7F66-88DE-14286965F90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F79A78D-644F-85BB-4173-03B933EFE89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2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FBB4163-AB8E-D996-A28A-020BEC23EF85}"/>
              </a:ext>
            </a:extLst>
          </p:cNvPr>
          <p:cNvSpPr txBox="1"/>
          <p:nvPr/>
        </p:nvSpPr>
        <p:spPr>
          <a:xfrm>
            <a:off x="847930" y="272521"/>
            <a:ext cx="41764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计算机的工作原理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974561-C7A1-D86A-95FA-8B7DBAC37F7E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6A12B8B-0258-19E0-F36E-957534C0FDC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2D5BB1C-6FA7-5C5C-2E36-2D7D8496A5E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93B5174-F9CC-ADBE-CCE9-D5010B77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07" y="3374804"/>
            <a:ext cx="8575495" cy="2766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131B27-6FE0-B68C-0421-8DE071ABF3DF}"/>
              </a:ext>
            </a:extLst>
          </p:cNvPr>
          <p:cNvSpPr txBox="1"/>
          <p:nvPr/>
        </p:nvSpPr>
        <p:spPr>
          <a:xfrm>
            <a:off x="638879" y="1115548"/>
            <a:ext cx="4385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现代计算机的计算模型：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15FBF5-148D-969A-2255-0FBED213F953}"/>
              </a:ext>
            </a:extLst>
          </p:cNvPr>
          <p:cNvSpPr txBox="1"/>
          <p:nvPr/>
        </p:nvSpPr>
        <p:spPr>
          <a:xfrm>
            <a:off x="5024388" y="1115547"/>
            <a:ext cx="165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BC25A4-F0EF-B24A-BCBF-844D6DB83FB7}"/>
              </a:ext>
            </a:extLst>
          </p:cNvPr>
          <p:cNvSpPr txBox="1"/>
          <p:nvPr/>
        </p:nvSpPr>
        <p:spPr>
          <a:xfrm>
            <a:off x="1698232" y="2011720"/>
            <a:ext cx="511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模拟人们用纸笔进行数学运算的过程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8AC422-1A74-1F57-5DEE-F677CE93199B}"/>
              </a:ext>
            </a:extLst>
          </p:cNvPr>
          <p:cNvSpPr txBox="1"/>
          <p:nvPr/>
        </p:nvSpPr>
        <p:spPr>
          <a:xfrm>
            <a:off x="1698231" y="2624127"/>
            <a:ext cx="682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通过简单的方法，一步一步机械地完成计算任务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901674-1DF6-1507-70E7-0540B07E1969}"/>
              </a:ext>
            </a:extLst>
          </p:cNvPr>
          <p:cNvSpPr/>
          <p:nvPr/>
        </p:nvSpPr>
        <p:spPr>
          <a:xfrm>
            <a:off x="1071335" y="1895775"/>
            <a:ext cx="490888" cy="13282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基本思想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093735-2400-E5ED-E2B1-4E0F9FABDDCA}"/>
              </a:ext>
            </a:extLst>
          </p:cNvPr>
          <p:cNvSpPr txBox="1"/>
          <p:nvPr/>
        </p:nvSpPr>
        <p:spPr>
          <a:xfrm>
            <a:off x="267904" y="6199844"/>
            <a:ext cx="1088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图灵机能解决的问题，计算机也能解决；计算机能解决的问题，图灵机也能解决。</a:t>
            </a:r>
          </a:p>
        </p:txBody>
      </p:sp>
    </p:spTree>
    <p:extLst>
      <p:ext uri="{BB962C8B-B14F-4D97-AF65-F5344CB8AC3E}">
        <p14:creationId xmlns:p14="http://schemas.microsoft.com/office/powerpoint/2010/main" val="27968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130455D-1D2B-139C-2FDE-ECFEFE2692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82739" y="4330347"/>
            <a:ext cx="1673176" cy="433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运算器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5B905A-D752-39E2-26B5-CF8944CD1F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66719" y="4330347"/>
            <a:ext cx="1673176" cy="433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输入设备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25C013-71A2-2142-C155-58E6877F8D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68826" y="4330346"/>
            <a:ext cx="1924558" cy="433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输出设备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2F668AD-4111-CFB2-E136-09E24C0722BC}"/>
              </a:ext>
            </a:extLst>
          </p:cNvPr>
          <p:cNvCxnSpPr>
            <a:stCxn id="7" idx="3"/>
            <a:endCxn id="5" idx="1"/>
          </p:cNvCxnSpPr>
          <p:nvPr>
            <p:custDataLst>
              <p:tags r:id="rId4"/>
            </p:custDataLst>
          </p:nvPr>
        </p:nvCxnSpPr>
        <p:spPr>
          <a:xfrm>
            <a:off x="4239895" y="4547164"/>
            <a:ext cx="942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961395E-E937-ECBF-568B-3BD19ED6F625}"/>
              </a:ext>
            </a:extLst>
          </p:cNvPr>
          <p:cNvCxnSpPr>
            <a:stCxn id="5" idx="3"/>
            <a:endCxn id="8" idx="1"/>
          </p:cNvCxnSpPr>
          <p:nvPr>
            <p:custDataLst>
              <p:tags r:id="rId5"/>
            </p:custDataLst>
          </p:nvPr>
        </p:nvCxnSpPr>
        <p:spPr>
          <a:xfrm flipV="1">
            <a:off x="6855915" y="4547163"/>
            <a:ext cx="91291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52D00A7-64AD-FC09-0082-0BE530744756}"/>
              </a:ext>
            </a:extLst>
          </p:cNvPr>
          <p:cNvGrpSpPr/>
          <p:nvPr/>
        </p:nvGrpSpPr>
        <p:grpSpPr>
          <a:xfrm>
            <a:off x="6288655" y="4783717"/>
            <a:ext cx="510358" cy="1068024"/>
            <a:chOff x="6288655" y="4783717"/>
            <a:chExt cx="510358" cy="1068024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C67CE9-2DD8-1796-5C32-ACAE1472F5D2}"/>
                </a:ext>
              </a:extLst>
            </p:cNvPr>
            <p:cNvCxnSpPr/>
            <p:nvPr>
              <p:custDataLst>
                <p:tags r:id="rId31"/>
              </p:custDataLst>
            </p:nvPr>
          </p:nvCxnSpPr>
          <p:spPr>
            <a:xfrm flipH="1" flipV="1">
              <a:off x="6288655" y="4783717"/>
              <a:ext cx="0" cy="10680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76400D-D89C-BE9B-5A54-007F23415CC2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6330654" y="5019265"/>
              <a:ext cx="46835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pc="100">
                  <a:solidFill>
                    <a:srgbClr val="00B050"/>
                  </a:solidFill>
                  <a:ea typeface="微软雅黑" panose="020B0503020204020204" charset="-122"/>
                  <a:sym typeface="+mn-ea"/>
                </a:rPr>
                <a:t>取数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4BAA9D4-F608-AB5E-3128-94E0ADDB978C}"/>
              </a:ext>
            </a:extLst>
          </p:cNvPr>
          <p:cNvGrpSpPr/>
          <p:nvPr/>
        </p:nvGrpSpPr>
        <p:grpSpPr>
          <a:xfrm>
            <a:off x="5238871" y="4762757"/>
            <a:ext cx="514027" cy="1088984"/>
            <a:chOff x="5238871" y="4762757"/>
            <a:chExt cx="514027" cy="1088984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59B2E3A-F7CD-2968-C452-4A109ABAD06B}"/>
                </a:ext>
              </a:extLst>
            </p:cNvPr>
            <p:cNvCxnSpPr/>
            <p:nvPr>
              <p:custDataLst>
                <p:tags r:id="rId29"/>
              </p:custDataLst>
            </p:nvPr>
          </p:nvCxnSpPr>
          <p:spPr>
            <a:xfrm flipH="1">
              <a:off x="5752898" y="4762757"/>
              <a:ext cx="0" cy="1088984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4BD7F1-9A9C-B9D6-FD88-56029DD257EB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5238871" y="5019264"/>
              <a:ext cx="46835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pc="100">
                  <a:solidFill>
                    <a:srgbClr val="00B050"/>
                  </a:solidFill>
                  <a:ea typeface="微软雅黑" panose="020B0503020204020204" charset="-122"/>
                  <a:sym typeface="+mn-ea"/>
                </a:rPr>
                <a:t>存数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875FE78-7AF3-675F-6FB7-D52B5883F961}"/>
              </a:ext>
            </a:extLst>
          </p:cNvPr>
          <p:cNvGrpSpPr/>
          <p:nvPr/>
        </p:nvGrpSpPr>
        <p:grpSpPr>
          <a:xfrm>
            <a:off x="6288655" y="3172739"/>
            <a:ext cx="535998" cy="1200329"/>
            <a:chOff x="6288655" y="3172739"/>
            <a:chExt cx="535998" cy="1200329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7AE25D1-8A0C-5A50-E5E9-23EF91D4C86E}"/>
                </a:ext>
              </a:extLst>
            </p:cNvPr>
            <p:cNvCxnSpPr/>
            <p:nvPr>
              <p:custDataLst>
                <p:tags r:id="rId27"/>
              </p:custDataLst>
            </p:nvPr>
          </p:nvCxnSpPr>
          <p:spPr>
            <a:xfrm flipH="1" flipV="1">
              <a:off x="6288655" y="3250788"/>
              <a:ext cx="0" cy="1058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E245767-A008-7BB3-6487-3F8D4312BEDB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356294" y="3172739"/>
              <a:ext cx="468359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pc="100" dirty="0">
                  <a:solidFill>
                    <a:srgbClr val="00B050"/>
                  </a:solidFill>
                  <a:ea typeface="微软雅黑" panose="020B0503020204020204" charset="-122"/>
                  <a:sym typeface="+mn-ea"/>
                </a:rPr>
                <a:t>运算状态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1B1F16B-1ADA-85FE-CBBB-6B818CF06143}"/>
              </a:ext>
            </a:extLst>
          </p:cNvPr>
          <p:cNvGrpSpPr/>
          <p:nvPr/>
        </p:nvGrpSpPr>
        <p:grpSpPr>
          <a:xfrm>
            <a:off x="6838125" y="3072013"/>
            <a:ext cx="1018401" cy="3034586"/>
            <a:chOff x="6838125" y="3072013"/>
            <a:chExt cx="1018401" cy="3034586"/>
          </a:xfrm>
        </p:grpSpPr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4482D2EB-87D2-D945-15FB-5CEEAAF998C1}"/>
                </a:ext>
              </a:extLst>
            </p:cNvPr>
            <p:cNvCxnSpPr/>
            <p:nvPr>
              <p:custDataLst>
                <p:tags r:id="rId25"/>
              </p:custDataLst>
            </p:nvPr>
          </p:nvCxnSpPr>
          <p:spPr>
            <a:xfrm rot="10800000">
              <a:off x="6838125" y="3072013"/>
              <a:ext cx="12700" cy="3034586"/>
            </a:xfrm>
            <a:prstGeom prst="bentConnector3">
              <a:avLst>
                <a:gd name="adj1" fmla="val -443504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49D5D5-9137-39A2-3A0C-731BFA3C49D7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388167" y="3248589"/>
              <a:ext cx="468359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pc="100">
                  <a:solidFill>
                    <a:srgbClr val="00B050"/>
                  </a:solidFill>
                  <a:ea typeface="微软雅黑" panose="020B0503020204020204" charset="-122"/>
                  <a:sym typeface="+mn-ea"/>
                </a:rPr>
                <a:t>取指令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78D0673-2F20-95E9-1A45-63D4D94E8808}"/>
              </a:ext>
            </a:extLst>
          </p:cNvPr>
          <p:cNvGrpSpPr/>
          <p:nvPr/>
        </p:nvGrpSpPr>
        <p:grpSpPr>
          <a:xfrm>
            <a:off x="3403307" y="2439622"/>
            <a:ext cx="5255235" cy="3845752"/>
            <a:chOff x="3403307" y="2439622"/>
            <a:chExt cx="5255235" cy="384575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951AB7-CEFD-12A4-4D0B-37D2DBA9E67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182739" y="5851741"/>
              <a:ext cx="1673176" cy="4336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存储器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B224A43-8C38-BBF8-B746-3FF3EA0709C8}"/>
                </a:ext>
              </a:extLst>
            </p:cNvPr>
            <p:cNvGrpSpPr/>
            <p:nvPr/>
          </p:nvGrpSpPr>
          <p:grpSpPr>
            <a:xfrm>
              <a:off x="3403307" y="2439622"/>
              <a:ext cx="5255235" cy="3624833"/>
              <a:chOff x="3403307" y="2439622"/>
              <a:chExt cx="5255235" cy="3624833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BB1CAE0-D3CE-6616-544C-09DFEE7CFFD3}"/>
                  </a:ext>
                </a:extLst>
              </p:cNvPr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5752898" y="3325357"/>
                <a:ext cx="0" cy="1004989"/>
              </a:xfrm>
              <a:prstGeom prst="straightConnector1">
                <a:avLst/>
              </a:prstGeom>
              <a:ln w="381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A81996E9-CBAC-3A0F-BB73-993E0BA271F4}"/>
                  </a:ext>
                </a:extLst>
              </p:cNvPr>
              <p:cNvGrpSpPr/>
              <p:nvPr/>
            </p:nvGrpSpPr>
            <p:grpSpPr>
              <a:xfrm>
                <a:off x="3403307" y="2439622"/>
                <a:ext cx="5255235" cy="3624833"/>
                <a:chOff x="3403307" y="2439622"/>
                <a:chExt cx="5255235" cy="3624833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4AABEC0-4D60-AB9C-5D2A-D39729823C64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182739" y="2817155"/>
                  <a:ext cx="1673176" cy="43363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dirty="0">
                      <a:solidFill>
                        <a:schemeClr val="tx1"/>
                      </a:solidFill>
                    </a:rPr>
                    <a:t>控制器</a:t>
                  </a:r>
                </a:p>
              </p:txBody>
            </p:sp>
            <p:cxnSp>
              <p:nvCxnSpPr>
                <p:cNvPr id="16" name="连接符: 肘形 15">
                  <a:extLst>
                    <a:ext uri="{FF2B5EF4-FFF2-40B4-BE49-F238E27FC236}">
                      <a16:creationId xmlns:a16="http://schemas.microsoft.com/office/drawing/2014/main" id="{07289CD1-3D35-1291-86A0-858D5E56F504}"/>
                    </a:ext>
                  </a:extLst>
                </p:cNvPr>
                <p:cNvCxnSpPr/>
                <p:nvPr>
                  <p:custDataLst>
                    <p:tags r:id="rId18"/>
                  </p:custDataLst>
                </p:nvPr>
              </p:nvCxnSpPr>
              <p:spPr>
                <a:xfrm rot="10800000" flipH="1" flipV="1">
                  <a:off x="5165909" y="3029869"/>
                  <a:ext cx="12700" cy="3034586"/>
                </a:xfrm>
                <a:prstGeom prst="bentConnector3">
                  <a:avLst>
                    <a:gd name="adj1" fmla="val -2876291"/>
                  </a:avLst>
                </a:prstGeom>
                <a:ln w="28575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连接符: 肘形 16">
                  <a:extLst>
                    <a:ext uri="{FF2B5EF4-FFF2-40B4-BE49-F238E27FC236}">
                      <a16:creationId xmlns:a16="http://schemas.microsoft.com/office/drawing/2014/main" id="{5EE8D57B-C95E-4F0F-91C4-089895232BA3}"/>
                    </a:ext>
                  </a:extLst>
                </p:cNvPr>
                <p:cNvCxnSpPr>
                  <a:endCxn id="7" idx="0"/>
                </p:cNvCxnSpPr>
                <p:nvPr>
                  <p:custDataLst>
                    <p:tags r:id="rId19"/>
                  </p:custDataLst>
                </p:nvPr>
              </p:nvCxnSpPr>
              <p:spPr>
                <a:xfrm rot="10800000" flipV="1">
                  <a:off x="3403307" y="2854769"/>
                  <a:ext cx="1779432" cy="1475577"/>
                </a:xfrm>
                <a:prstGeom prst="bentConnector2">
                  <a:avLst/>
                </a:prstGeom>
                <a:ln w="28575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连接符: 肘形 17">
                  <a:extLst>
                    <a:ext uri="{FF2B5EF4-FFF2-40B4-BE49-F238E27FC236}">
                      <a16:creationId xmlns:a16="http://schemas.microsoft.com/office/drawing/2014/main" id="{109359B4-8B37-85C4-CC7D-62792FC8C670}"/>
                    </a:ext>
                  </a:extLst>
                </p:cNvPr>
                <p:cNvCxnSpPr/>
                <p:nvPr>
                  <p:custDataLst>
                    <p:tags r:id="rId20"/>
                  </p:custDataLst>
                </p:nvPr>
              </p:nvCxnSpPr>
              <p:spPr>
                <a:xfrm rot="10800000" flipH="1" flipV="1">
                  <a:off x="6879110" y="2854769"/>
                  <a:ext cx="1779432" cy="1475577"/>
                </a:xfrm>
                <a:prstGeom prst="bentConnector2">
                  <a:avLst/>
                </a:prstGeom>
                <a:ln w="28575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3D18906-FDFC-B2C8-9596-856E2615DB31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5266969" y="3194504"/>
                  <a:ext cx="468359" cy="120032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pc="100">
                      <a:solidFill>
                        <a:srgbClr val="00B050"/>
                      </a:solidFill>
                      <a:sym typeface="+mn-ea"/>
                    </a:rPr>
                    <a:t>控制命令</a:t>
                  </a: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56B4EDB-676E-4029-CAE8-AD1FD6A7B69C}"/>
                    </a:ext>
                  </a:extLst>
                </p:cNvPr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4378571" y="3214351"/>
                  <a:ext cx="468359" cy="120032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pc="100">
                      <a:solidFill>
                        <a:srgbClr val="00B050"/>
                      </a:solidFill>
                      <a:sym typeface="+mn-ea"/>
                    </a:rPr>
                    <a:t>控制命令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81C3DAC-FD68-BDD1-AE78-F961378F1347}"/>
                    </a:ext>
                  </a:extLst>
                </p:cNvPr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3918381" y="2439622"/>
                  <a:ext cx="12222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pc="100">
                      <a:solidFill>
                        <a:srgbClr val="00B050"/>
                      </a:solidFill>
                      <a:ea typeface="微软雅黑" panose="020B0503020204020204" charset="-122"/>
                      <a:sym typeface="+mn-ea"/>
                    </a:rPr>
                    <a:t>控制命令</a:t>
                  </a: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410B9F9-C491-1B5C-B470-3ECB110FBA57}"/>
                    </a:ext>
                  </a:extLst>
                </p:cNvPr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7156782" y="2453640"/>
                  <a:ext cx="12222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pc="100">
                      <a:solidFill>
                        <a:srgbClr val="00B050"/>
                      </a:solidFill>
                      <a:sym typeface="+mn-ea"/>
                    </a:rPr>
                    <a:t>控制命令</a:t>
                  </a:r>
                </a:p>
              </p:txBody>
            </p:sp>
          </p:grpSp>
        </p:grp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316220DD-4D7E-3E58-D861-43B99717A86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59505" y="1097985"/>
            <a:ext cx="335345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l" eaLnBrk="0" hangingPunct="0"/>
            <a:r>
              <a:rPr lang="zh-CN" altLang="en-US" sz="2400" dirty="0"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控制流</a:t>
            </a:r>
            <a:endParaRPr lang="en-US" altLang="zh-CN" sz="2400" dirty="0">
              <a:latin typeface="方正悠黑体加粗" panose="02010600010101010101" charset="-122"/>
              <a:ea typeface="方正悠黑体加粗" panose="02010600010101010101" charset="-122"/>
              <a:cs typeface="方正悠黑体加粗" panose="02010600010101010101" charset="-122"/>
            </a:endParaRPr>
          </a:p>
          <a:p>
            <a:pPr algn="l" eaLnBrk="0" hangingPunct="0"/>
            <a:r>
              <a:rPr lang="zh-CN" altLang="en-US" sz="2400" dirty="0"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数据</a:t>
            </a:r>
            <a:r>
              <a:rPr lang="en-US" altLang="zh-CN" sz="2400" dirty="0"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/</a:t>
            </a:r>
            <a:r>
              <a:rPr lang="zh-CN" altLang="en-US" sz="2400" dirty="0">
                <a:latin typeface="方正悠黑体加粗" panose="02010600010101010101" charset="-122"/>
                <a:ea typeface="方正悠黑体加粗" panose="02010600010101010101" charset="-122"/>
                <a:cs typeface="方正悠黑体加粗" panose="02010600010101010101" charset="-122"/>
              </a:rPr>
              <a:t>指令流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3FC0997-6646-EAC9-AF22-50D3AFD335D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313593" y="1711267"/>
            <a:ext cx="942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11F1D13-5652-A90D-880A-E7E51FC802D9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288655" y="1326339"/>
            <a:ext cx="942844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699C02-0CC7-FFB8-549A-F72A4EF279DC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1682397" y="4554556"/>
            <a:ext cx="785191" cy="993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45">
            <a:extLst>
              <a:ext uri="{FF2B5EF4-FFF2-40B4-BE49-F238E27FC236}">
                <a16:creationId xmlns:a16="http://schemas.microsoft.com/office/drawing/2014/main" id="{122E4BF5-F3B3-20BB-0711-10BEBAA8D2E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2883" y="41470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数据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19878FF-F190-F72D-5654-041E8D6CE940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flipV="1">
            <a:off x="9705016" y="4529733"/>
            <a:ext cx="785191" cy="993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1">
            <a:extLst>
              <a:ext uri="{FF2B5EF4-FFF2-40B4-BE49-F238E27FC236}">
                <a16:creationId xmlns:a16="http://schemas.microsoft.com/office/drawing/2014/main" id="{F7AFF318-CBF3-2303-61C3-4268C724B19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635441" y="40924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45B06D-6F9B-4272-FBB2-D4680247C01E}"/>
              </a:ext>
            </a:extLst>
          </p:cNvPr>
          <p:cNvSpPr txBox="1"/>
          <p:nvPr/>
        </p:nvSpPr>
        <p:spPr>
          <a:xfrm>
            <a:off x="847929" y="272521"/>
            <a:ext cx="54407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“存储程序式”体系结构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EDE0BB-828E-97B7-2108-E131F9CA6A08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FA9F6EC2-7B1A-0D77-0B84-BC171149E25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03FDD6E-5E5F-8FC3-FF33-3A2CFE9F4BB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CCD24-231A-4274-AC41-F9E55822B0C2}"/>
              </a:ext>
            </a:extLst>
          </p:cNvPr>
          <p:cNvSpPr txBox="1"/>
          <p:nvPr/>
        </p:nvSpPr>
        <p:spPr>
          <a:xfrm>
            <a:off x="847929" y="272521"/>
            <a:ext cx="1082591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自主探究：阅读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p40-42,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绘制计算机软件的思维导图。</a:t>
            </a: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（内容包括：组成、作用以及实例）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FCC611-CBFE-6216-3923-BC0BF167D291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62ADD1D-638A-7F66-88DE-14286965F90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F79A78D-644F-85BB-4173-03B933EFE89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38E56FF-F7C2-C46A-A1F0-48050C82E74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47929" y="1988801"/>
            <a:ext cx="10596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j-ea"/>
                <a:ea typeface="+mj-ea"/>
                <a:cs typeface="方正悠黑体加粗" panose="02010600010101010101" charset="-122"/>
                <a:sym typeface="+mn-ea"/>
              </a:rPr>
              <a:t>       </a:t>
            </a:r>
            <a:r>
              <a:rPr lang="zh-CN" altLang="zh-CN" sz="2400" b="1" dirty="0">
                <a:solidFill>
                  <a:srgbClr val="FF0000"/>
                </a:solidFill>
                <a:latin typeface="+mj-ea"/>
                <a:ea typeface="+mj-ea"/>
                <a:cs typeface="方正悠黑体加粗" panose="02010600010101010101" charset="-122"/>
                <a:sym typeface="+mn-ea"/>
              </a:rPr>
              <a:t>计算机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  <a:cs typeface="方正悠黑体加粗" panose="02010600010101010101" charset="-122"/>
                <a:sym typeface="+mn-ea"/>
              </a:rPr>
              <a:t>软件</a:t>
            </a:r>
            <a:r>
              <a:rPr lang="zh-CN" altLang="zh-CN" sz="2400" dirty="0">
                <a:latin typeface="+mj-ea"/>
                <a:ea typeface="+mj-ea"/>
                <a:cs typeface="方正悠黑体加粗" panose="02010600010101010101" charset="-122"/>
                <a:sym typeface="+mn-ea"/>
              </a:rPr>
              <a:t>是</a:t>
            </a:r>
            <a:r>
              <a:rPr lang="zh-CN" altLang="en-US" sz="2400" dirty="0">
                <a:latin typeface="+mj-ea"/>
                <a:ea typeface="+mj-ea"/>
                <a:cs typeface="方正悠黑体加粗" panose="02010600010101010101" charset="-122"/>
                <a:sym typeface="+mn-ea"/>
              </a:rPr>
              <a:t>指在计算机上运行的程序及其数据和文档的综合。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0E04372C-1082-CD3B-2917-2F13F9AC132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3432" y="3265242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/>
              <a:t>计算机软件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2065190B-F98C-B0DB-564B-170D133E5D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0272" y="3260415"/>
            <a:ext cx="397566" cy="1779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27EA0509-28AC-1D6B-2C46-FACC3DEF77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57349" y="3151084"/>
            <a:ext cx="106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系统软件：控制和协调计算机及外部设备，支持应用软件开发和运行的软件。</a:t>
            </a:r>
            <a:endParaRPr lang="en-US" altLang="zh-CN" sz="2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1572B-2749-F1B0-F051-228259A49F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3561" y="4795218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应用软件：为了某种特定用途而开发的软件。</a:t>
            </a:r>
            <a:endParaRPr lang="en-US" altLang="zh-CN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D4DE29-1044-7884-F283-34E29E9539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258878" y="3672785"/>
            <a:ext cx="5630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0000"/>
                </a:solidFill>
              </a:rPr>
              <a:t>操作系统、数据库管理、</a:t>
            </a:r>
            <a:r>
              <a:rPr lang="en-US" altLang="zh-CN" sz="2400" dirty="0">
                <a:solidFill>
                  <a:srgbClr val="FF0000"/>
                </a:solidFill>
              </a:rPr>
              <a:t>python</a:t>
            </a:r>
            <a:r>
              <a:rPr lang="zh-CN" altLang="en-US" sz="2400" dirty="0">
                <a:solidFill>
                  <a:srgbClr val="FF0000"/>
                </a:solidFill>
              </a:rPr>
              <a:t>编译器</a:t>
            </a:r>
            <a:r>
              <a:rPr lang="en-US" altLang="zh-CN" sz="2400" dirty="0">
                <a:solidFill>
                  <a:srgbClr val="FF0000"/>
                </a:solidFill>
              </a:rPr>
              <a:t>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0A4E61-B7DA-91E7-9BF9-8067FBDF73C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80272" y="5441448"/>
            <a:ext cx="11040177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办公软件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文字处理、表格制作、幻灯片制作、图像图像处理、简单数据库处理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工具软件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系统维护、系统美化、图像编辑、音视频处理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32653A-3055-07D4-D81F-0A5AA0EB8A79}"/>
              </a:ext>
            </a:extLst>
          </p:cNvPr>
          <p:cNvSpPr txBox="1"/>
          <p:nvPr/>
        </p:nvSpPr>
        <p:spPr>
          <a:xfrm>
            <a:off x="847929" y="272521"/>
            <a:ext cx="13771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小结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721A9E-B130-43B3-3BA5-6E091A579A27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58594E-6F83-E3EE-F0CE-54255D48B9A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7452748-620A-A351-2B9A-EC460DCCA8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EA3D0AB1-9BEB-440D-33EF-8F5673C4764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083131" y="174154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计算机最核心的部件</a:t>
            </a: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1D4BEE92-DBFF-D65C-E348-642C2878F0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2474754" y="1424035"/>
            <a:ext cx="274676" cy="1338226"/>
          </a:xfrm>
          <a:prstGeom prst="leftBrace">
            <a:avLst>
              <a:gd name="adj1" fmla="val 8333"/>
              <a:gd name="adj2" fmla="val 5095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B7477389-4CE9-D6C3-11AC-14F4B950E27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99816" y="12627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运算器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2A48D4DC-BF7C-E5ED-38B9-0C9E27A7F6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79839" y="24778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控制器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5A1A290F-CB18-A1B4-9D76-814E08336D0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41364" y="28076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主存储器</a:t>
            </a:r>
            <a:r>
              <a:rPr lang="zh-CN" altLang="en-US"/>
              <a:t>（内存）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0CFF34FE-EE3F-08D8-272F-3317DEE5A04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82054" y="39357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辅助存储器</a:t>
            </a:r>
            <a:r>
              <a:rPr lang="zh-CN" altLang="en-US"/>
              <a:t>（外存）</a:t>
            </a: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77C75785-1F76-6559-71FA-85CFD7FAF3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9016" y="39236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存储器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1CF3D57D-DFD4-FCA8-96F1-51083A7F40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492566" y="3006099"/>
            <a:ext cx="195906" cy="22431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E4FD8E14-6DD4-E7FB-6F20-2C8B28A282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721385" y="2419141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8AAFFE7B-EE15-6AEC-A893-CC0915D991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043248" y="2268964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ROM(</a:t>
            </a:r>
            <a:r>
              <a:rPr lang="zh-CN" altLang="en-US">
                <a:solidFill>
                  <a:srgbClr val="FF0000"/>
                </a:solidFill>
              </a:rPr>
              <a:t>只读存储器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57949A90-A018-3C62-C302-34B12F59FAE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038540" y="294962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RAM(</a:t>
            </a:r>
            <a:r>
              <a:rPr lang="zh-CN" altLang="en-US">
                <a:solidFill>
                  <a:srgbClr val="FF0000"/>
                </a:solidFill>
              </a:rPr>
              <a:t>随机存取存储器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D113D756-67D1-A662-57CE-F644BA87B1E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408491" y="225910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断电仍保留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9E9A39C7-FDB0-8932-DABA-FD5507D85CF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68248" y="2915118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计算机内存容量常指</a:t>
            </a:r>
            <a:r>
              <a:rPr lang="en-US" altLang="zh-CN" sz="1600" dirty="0">
                <a:solidFill>
                  <a:srgbClr val="0070C0"/>
                </a:solidFill>
              </a:rPr>
              <a:t>RAM</a:t>
            </a:r>
          </a:p>
          <a:p>
            <a:r>
              <a:rPr lang="zh-CN" altLang="en-US" sz="1600" dirty="0">
                <a:solidFill>
                  <a:srgbClr val="0070C0"/>
                </a:solidFill>
              </a:rPr>
              <a:t>可读、可写、断电丢失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A32DA-DC73-A166-67E3-09D67F1DC2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738720" y="5014952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内部高速缓冲存储器</a:t>
            </a:r>
            <a:r>
              <a:rPr lang="zh-CN" altLang="en-US"/>
              <a:t>（</a:t>
            </a:r>
            <a:r>
              <a:rPr lang="en-US" altLang="zh-CN"/>
              <a:t>Cache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514F47A0-953F-9E11-5F4A-EDF6FF9A61A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808060" y="3930643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9F8506E8-4C4C-302E-44CF-CB4555B2B1D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178561" y="3761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硬盘</a:t>
            </a:r>
          </a:p>
        </p:txBody>
      </p:sp>
      <p:sp>
        <p:nvSpPr>
          <p:cNvPr id="44" name="TextBox 41">
            <a:extLst>
              <a:ext uri="{FF2B5EF4-FFF2-40B4-BE49-F238E27FC236}">
                <a16:creationId xmlns:a16="http://schemas.microsoft.com/office/drawing/2014/main" id="{FA6F2464-A80A-705C-3446-9A47440C86F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198018" y="455867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闪存盘（</a:t>
            </a:r>
            <a:r>
              <a:rPr lang="en-US" altLang="zh-CN">
                <a:solidFill>
                  <a:srgbClr val="FF0000"/>
                </a:solidFill>
              </a:rPr>
              <a:t>U</a:t>
            </a:r>
            <a:r>
              <a:rPr lang="zh-CN" altLang="en-US">
                <a:solidFill>
                  <a:srgbClr val="FF0000"/>
                </a:solidFill>
              </a:rPr>
              <a:t>盘）</a:t>
            </a: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DF14533F-8723-0411-2605-55B49F8E3C71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802579" y="433332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断电长期保存数据</a:t>
            </a: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065A7B88-7777-56F4-2F1E-7DAB16FA429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71098" y="3502626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A8FF8D48-B18C-AFD2-4029-A049C91A874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151327" y="3466371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机械硬盘</a:t>
            </a:r>
            <a:r>
              <a:rPr lang="en-US" altLang="zh-CN">
                <a:solidFill>
                  <a:srgbClr val="FF0000"/>
                </a:solidFill>
              </a:rPr>
              <a:t>HD</a:t>
            </a:r>
            <a:r>
              <a:rPr lang="en-US" altLang="zh-CN"/>
              <a:t>(</a:t>
            </a:r>
            <a:r>
              <a:rPr lang="zh-CN" altLang="en-US" sz="1600">
                <a:solidFill>
                  <a:srgbClr val="0070C0"/>
                </a:solidFill>
              </a:rPr>
              <a:t>磁性介质磁化表示</a:t>
            </a:r>
            <a:r>
              <a:rPr lang="en-US" altLang="zh-CN" sz="1600">
                <a:solidFill>
                  <a:srgbClr val="0070C0"/>
                </a:solidFill>
              </a:rPr>
              <a:t>0</a:t>
            </a:r>
            <a:r>
              <a:rPr lang="zh-CN" altLang="en-US" sz="1600">
                <a:solidFill>
                  <a:srgbClr val="0070C0"/>
                </a:solidFill>
              </a:rPr>
              <a:t>和</a:t>
            </a:r>
            <a:r>
              <a:rPr lang="en-US" altLang="zh-CN" sz="1600">
                <a:solidFill>
                  <a:srgbClr val="0070C0"/>
                </a:solidFill>
              </a:rPr>
              <a:t>1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id="{BE25D721-99DA-0109-DED1-ABEEADB3885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129686" y="4083476"/>
            <a:ext cx="593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固态硬盘</a:t>
            </a:r>
            <a:r>
              <a:rPr lang="en-US" altLang="zh-CN" dirty="0">
                <a:solidFill>
                  <a:srgbClr val="FF0000"/>
                </a:solidFill>
              </a:rPr>
              <a:t>SSD</a:t>
            </a:r>
            <a:r>
              <a:rPr lang="zh-CN" altLang="en-US" dirty="0"/>
              <a:t>（</a:t>
            </a:r>
            <a:r>
              <a:rPr lang="en-US" altLang="zh-CN" sz="1600" dirty="0">
                <a:solidFill>
                  <a:srgbClr val="0070C0"/>
                </a:solidFill>
              </a:rPr>
              <a:t>Flash</a:t>
            </a:r>
            <a:r>
              <a:rPr lang="zh-CN" altLang="en-US" sz="1600" dirty="0">
                <a:solidFill>
                  <a:srgbClr val="0070C0"/>
                </a:solidFill>
              </a:rPr>
              <a:t>芯片</a:t>
            </a:r>
            <a:r>
              <a:rPr lang="zh-CN" altLang="en-US" dirty="0"/>
              <a:t>）</a:t>
            </a:r>
            <a:r>
              <a:rPr lang="zh-CN" altLang="en-US" sz="1600" dirty="0">
                <a:solidFill>
                  <a:srgbClr val="0070C0"/>
                </a:solidFill>
              </a:rPr>
              <a:t>速度快、重量轻、能耗低、体积小</a:t>
            </a:r>
            <a:r>
              <a:rPr lang="en-US" altLang="zh-CN" sz="1600" dirty="0">
                <a:solidFill>
                  <a:srgbClr val="0070C0"/>
                </a:solidFill>
              </a:rPr>
              <a:t>  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ECCDD14-AEC0-FE89-C5C2-22E9E449F39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517723" y="60608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输出设备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0DCA2E9D-7FE8-3703-6151-C7D19C595C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487926" y="54542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输入设备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6FF45AD2-00A7-542F-E9B3-1F8454A32975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6827300" y="456271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</a:rPr>
              <a:t>即插即用、方便携带</a:t>
            </a:r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65009AD7-2B95-F894-3F98-0BFFAC73755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795074" y="1423809"/>
            <a:ext cx="778213" cy="4844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9B49802-B6CC-B357-4EBF-6E53CBB7F927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2874047" y="1427307"/>
            <a:ext cx="3177062" cy="918484"/>
            <a:chOff x="2476713" y="554806"/>
            <a:chExt cx="3177062" cy="918484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E34D6845-3C23-3978-65E2-942FB95E8D1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0" r="50356" b="3759"/>
            <a:stretch>
              <a:fillRect/>
            </a:stretch>
          </p:blipFill>
          <p:spPr bwMode="auto">
            <a:xfrm>
              <a:off x="2476713" y="554806"/>
              <a:ext cx="1000784" cy="918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66AA875-14A8-761F-6C5A-376AD066B1D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430089" y="892256"/>
              <a:ext cx="2223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中央处理器（</a:t>
              </a:r>
              <a:r>
                <a:rPr lang="en-US" altLang="zh-CN" dirty="0">
                  <a:solidFill>
                    <a:srgbClr val="FF0000"/>
                  </a:solidFill>
                </a:rPr>
                <a:t>CPU</a:t>
              </a:r>
              <a:r>
                <a:rPr lang="zh-CN" altLang="en-US" dirty="0">
                  <a:solidFill>
                    <a:srgbClr val="FF0000"/>
                  </a:solidFill>
                </a:rPr>
                <a:t>）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</p:grpSp>
      <p:sp>
        <p:nvSpPr>
          <p:cNvPr id="57" name="TextBox 54">
            <a:extLst>
              <a:ext uri="{FF2B5EF4-FFF2-40B4-BE49-F238E27FC236}">
                <a16:creationId xmlns:a16="http://schemas.microsoft.com/office/drawing/2014/main" id="{28C772CF-C82F-858B-28B8-E1550B91A3D5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211747" y="504573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加快计算机执行指令的速度</a:t>
            </a:r>
          </a:p>
        </p:txBody>
      </p:sp>
      <p:sp>
        <p:nvSpPr>
          <p:cNvPr id="58" name="TextBox 55">
            <a:extLst>
              <a:ext uri="{FF2B5EF4-FFF2-40B4-BE49-F238E27FC236}">
                <a16:creationId xmlns:a16="http://schemas.microsoft.com/office/drawing/2014/main" id="{F3AEC5E1-A693-C7D7-4D56-A428BDF6CBE4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838427" y="55151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鼠标、键盘、扫描仪</a:t>
            </a:r>
          </a:p>
        </p:txBody>
      </p:sp>
      <p:sp>
        <p:nvSpPr>
          <p:cNvPr id="59" name="TextBox 56">
            <a:extLst>
              <a:ext uri="{FF2B5EF4-FFF2-40B4-BE49-F238E27FC236}">
                <a16:creationId xmlns:a16="http://schemas.microsoft.com/office/drawing/2014/main" id="{04784097-DA91-52CD-C333-15F123568364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877406" y="607294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显示器、打印机、音箱</a:t>
            </a:r>
          </a:p>
        </p:txBody>
      </p:sp>
      <p:sp>
        <p:nvSpPr>
          <p:cNvPr id="60" name="TextBox 61">
            <a:extLst>
              <a:ext uri="{FF2B5EF4-FFF2-40B4-BE49-F238E27FC236}">
                <a16:creationId xmlns:a16="http://schemas.microsoft.com/office/drawing/2014/main" id="{F1F1A94D-5A80-3FA1-00E1-AAECD86DAE5F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319573" y="2866207"/>
            <a:ext cx="475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计算机硬件</a:t>
            </a:r>
          </a:p>
        </p:txBody>
      </p:sp>
    </p:spTree>
    <p:extLst>
      <p:ext uri="{BB962C8B-B14F-4D97-AF65-F5344CB8AC3E}">
        <p14:creationId xmlns:p14="http://schemas.microsoft.com/office/powerpoint/2010/main" val="172152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676F9A-F6EF-383E-1863-53D2A35C4537}"/>
              </a:ext>
            </a:extLst>
          </p:cNvPr>
          <p:cNvSpPr txBox="1"/>
          <p:nvPr/>
        </p:nvSpPr>
        <p:spPr>
          <a:xfrm>
            <a:off x="1051560" y="2842439"/>
            <a:ext cx="933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问题一：计算机硬件由哪些部分组成？</a:t>
            </a:r>
          </a:p>
        </p:txBody>
      </p:sp>
    </p:spTree>
    <p:extLst>
      <p:ext uri="{BB962C8B-B14F-4D97-AF65-F5344CB8AC3E}">
        <p14:creationId xmlns:p14="http://schemas.microsoft.com/office/powerpoint/2010/main" val="226910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F35C61-ADED-254B-DAAF-F488AAB4B44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501981" y="2883766"/>
            <a:ext cx="4053420" cy="3495932"/>
            <a:chOff x="7147857" y="1921974"/>
            <a:chExt cx="3782695" cy="3260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C401099-6EB6-69C5-99F5-E165D8CF9ED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7147857" y="2236299"/>
              <a:ext cx="3782695" cy="23082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C6957146-F6E8-D300-501A-1EC379D82E2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9965987" y="1921974"/>
              <a:ext cx="817880" cy="46037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400" spc="1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  <a:sym typeface="+mn-ea"/>
                </a:rPr>
                <a:t>主机</a:t>
              </a:r>
            </a:p>
          </p:txBody>
        </p:sp>
        <p:sp>
          <p:nvSpPr>
            <p:cNvPr id="7" name="文本框 7">
              <a:extLst>
                <a:ext uri="{FF2B5EF4-FFF2-40B4-BE49-F238E27FC236}">
                  <a16:creationId xmlns:a16="http://schemas.microsoft.com/office/drawing/2014/main" id="{A35A3D08-216C-1A3E-7A43-D8654F75541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534572" y="1969599"/>
              <a:ext cx="1135380" cy="46037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  <a:sym typeface="+mn-ea"/>
                </a:rPr>
                <a:t>显示器</a:t>
              </a:r>
            </a:p>
          </p:txBody>
        </p:sp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BD2BAD69-F94B-8520-CC76-43653453BC8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7147857" y="4168604"/>
              <a:ext cx="817880" cy="46037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400" spc="1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  <a:sym typeface="+mn-ea"/>
                </a:rPr>
                <a:t>键盘</a:t>
              </a:r>
            </a:p>
          </p:txBody>
        </p:sp>
        <p:sp>
          <p:nvSpPr>
            <p:cNvPr id="9" name="文本框 9">
              <a:extLst>
                <a:ext uri="{FF2B5EF4-FFF2-40B4-BE49-F238E27FC236}">
                  <a16:creationId xmlns:a16="http://schemas.microsoft.com/office/drawing/2014/main" id="{7E937C13-77D7-E5CA-51B5-309BF0287A9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8706782" y="4722324"/>
              <a:ext cx="817880" cy="46037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400" spc="10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/>
                  <a:sym typeface="+mn-ea"/>
                </a:rPr>
                <a:t>鼠标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25B266F-9722-243B-0EE4-E6104F386F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9769" y="1133734"/>
            <a:ext cx="94150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       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计算机硬件</a:t>
            </a: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是信息系统中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最主要</a:t>
            </a: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的组成部分，主要负责对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数据</a:t>
            </a: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的</a:t>
            </a:r>
            <a:r>
              <a:rPr lang="zh-CN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加工处理和存储</a:t>
            </a: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悠黑体加粗" panose="02010600010101010101" charset="-122"/>
                <a:sym typeface="+mn-ea"/>
              </a:rPr>
              <a:t>。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ADA40F-E3E9-8104-21F2-1A06C727D629}"/>
              </a:ext>
            </a:extLst>
          </p:cNvPr>
          <p:cNvSpPr txBox="1"/>
          <p:nvPr/>
        </p:nvSpPr>
        <p:spPr>
          <a:xfrm>
            <a:off x="847929" y="272521"/>
            <a:ext cx="36224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计算机硬件组成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0593A6-61F3-2FE7-1881-DBB99F685B31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3A49901-381A-3A84-2F01-9137458B57B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89E1EE4-CDA0-FB39-E464-289F75D1A4C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DA4A70-0A8F-89DC-9E9D-91C63ACBF92E}"/>
              </a:ext>
            </a:extLst>
          </p:cNvPr>
          <p:cNvGrpSpPr/>
          <p:nvPr/>
        </p:nvGrpSpPr>
        <p:grpSpPr>
          <a:xfrm>
            <a:off x="6555401" y="4123901"/>
            <a:ext cx="3554254" cy="1015663"/>
            <a:chOff x="6555401" y="4123901"/>
            <a:chExt cx="3554254" cy="1015663"/>
          </a:xfrm>
        </p:grpSpPr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823489F4-0E2E-E14E-5F23-E969BF35FE7F}"/>
                </a:ext>
              </a:extLst>
            </p:cNvPr>
            <p:cNvSpPr/>
            <p:nvPr/>
          </p:nvSpPr>
          <p:spPr>
            <a:xfrm>
              <a:off x="6555401" y="4123901"/>
              <a:ext cx="1685687" cy="857296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96163B7-6D39-CF63-5795-7A3A7CD41D81}"/>
                </a:ext>
              </a:extLst>
            </p:cNvPr>
            <p:cNvSpPr txBox="1"/>
            <p:nvPr/>
          </p:nvSpPr>
          <p:spPr>
            <a:xfrm>
              <a:off x="8423968" y="4123901"/>
              <a:ext cx="16856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/>
                <a:t>？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B265535-16E2-C7BD-1C81-CA3BF17CE49A}"/>
              </a:ext>
            </a:extLst>
          </p:cNvPr>
          <p:cNvSpPr/>
          <p:nvPr/>
        </p:nvSpPr>
        <p:spPr>
          <a:xfrm>
            <a:off x="2763520" y="2883766"/>
            <a:ext cx="1706880" cy="493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47B7F9-A385-0966-E17D-F0DAE0176547}"/>
              </a:ext>
            </a:extLst>
          </p:cNvPr>
          <p:cNvSpPr/>
          <p:nvPr/>
        </p:nvSpPr>
        <p:spPr>
          <a:xfrm>
            <a:off x="5298023" y="2831004"/>
            <a:ext cx="1706880" cy="493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F55568-32C2-6AA4-54D2-551E670C13BE}"/>
              </a:ext>
            </a:extLst>
          </p:cNvPr>
          <p:cNvSpPr/>
          <p:nvPr/>
        </p:nvSpPr>
        <p:spPr>
          <a:xfrm>
            <a:off x="2296160" y="5343513"/>
            <a:ext cx="1046956" cy="493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1757E6-6827-C0CD-29BC-6EBB3039F496}"/>
              </a:ext>
            </a:extLst>
          </p:cNvPr>
          <p:cNvSpPr/>
          <p:nvPr/>
        </p:nvSpPr>
        <p:spPr>
          <a:xfrm>
            <a:off x="3993699" y="5837096"/>
            <a:ext cx="1233969" cy="493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093A325-D65E-F1ED-83DD-BE036B31DD65}"/>
              </a:ext>
            </a:extLst>
          </p:cNvPr>
          <p:cNvSpPr txBox="1">
            <a:spLocks/>
          </p:cNvSpPr>
          <p:nvPr/>
        </p:nvSpPr>
        <p:spPr>
          <a:xfrm>
            <a:off x="163379" y="1017029"/>
            <a:ext cx="6986721" cy="38222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利用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分钟的时间，</a:t>
            </a: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人为一小组，拆装主机。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任务：小组结合书本总结计算机硬件组成及功能部件，识别主要硬件，完成主机的拆装。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BF15A-9C0C-BB7A-943B-6F0496ED952E}"/>
              </a:ext>
            </a:extLst>
          </p:cNvPr>
          <p:cNvSpPr txBox="1"/>
          <p:nvPr/>
        </p:nvSpPr>
        <p:spPr>
          <a:xfrm>
            <a:off x="847929" y="272521"/>
            <a:ext cx="52480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实践探究一：拆装计算机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520EC-7549-9D4C-A414-4A627D540649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130A99B-A64B-0674-6C50-C1C0B6516FF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F0F4CA7-0562-A4A5-0AD4-916B34E4C1D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6808938-D4D6-10C6-BDD6-28D37B84D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42885" y="444606"/>
            <a:ext cx="3230598" cy="430578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CB3BC0C-A43E-66FC-EF52-4F8DA7EF7710}"/>
              </a:ext>
            </a:extLst>
          </p:cNvPr>
          <p:cNvSpPr/>
          <p:nvPr/>
        </p:nvSpPr>
        <p:spPr>
          <a:xfrm>
            <a:off x="7016250" y="2489199"/>
            <a:ext cx="667250" cy="6477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850749-C582-CF1F-8A1A-6EAAFEC21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56634" y="3116139"/>
            <a:ext cx="4154009" cy="31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CB2894-20D1-898E-B817-39DF648D563D}"/>
              </a:ext>
            </a:extLst>
          </p:cNvPr>
          <p:cNvSpPr txBox="1">
            <a:spLocks/>
          </p:cNvSpPr>
          <p:nvPr/>
        </p:nvSpPr>
        <p:spPr>
          <a:xfrm>
            <a:off x="8496300" y="351790"/>
            <a:ext cx="612267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555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CF910B-F401-BC97-9436-6AB4F7D0DC6F}"/>
              </a:ext>
            </a:extLst>
          </p:cNvPr>
          <p:cNvSpPr txBox="1"/>
          <p:nvPr/>
        </p:nvSpPr>
        <p:spPr>
          <a:xfrm>
            <a:off x="847929" y="272521"/>
            <a:ext cx="36631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计算机硬件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0C6A70-B1B4-4056-C72B-57814E9D3B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43CD04D-4EE2-D4BB-2FCB-32D0396EBA0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7AD987B-419F-8207-14C5-22A23B35971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74ED74F1-58AB-A7A8-3621-D28757E0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1" b="8982"/>
          <a:stretch>
            <a:fillRect/>
          </a:stretch>
        </p:blipFill>
        <p:spPr>
          <a:xfrm>
            <a:off x="743404" y="1023096"/>
            <a:ext cx="9946640" cy="50502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B747AF-312E-FFF6-D0E4-E7B9E7C4F3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56782" y="1201760"/>
            <a:ext cx="4086914" cy="10525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           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2F2F2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内存条插槽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354DA5-1D9E-7143-66D4-D1CCA3FF6E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83044" y="2855840"/>
            <a:ext cx="1712068" cy="12758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highlight>
                  <a:srgbClr val="F2F2F2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solidFill>
                <a:srgbClr val="FF0000"/>
              </a:solidFill>
              <a:highlight>
                <a:srgbClr val="F2F2F2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297A0D-A829-732E-9A9B-29703975D3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358082" y="3790557"/>
            <a:ext cx="773161" cy="1216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FF0000"/>
                </a:solidFill>
                <a:highlight>
                  <a:srgbClr val="F2F2F2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PCI</a:t>
            </a:r>
            <a:endParaRPr lang="zh-CN" altLang="en-US" sz="2400" b="1">
              <a:solidFill>
                <a:srgbClr val="FF0000"/>
              </a:solidFill>
              <a:highlight>
                <a:srgbClr val="F2F2F2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6686FD-4FC2-0A4C-A854-82397D5C8AC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33717" y="2329545"/>
            <a:ext cx="988286" cy="10525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2F2F2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风扇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59B27F-F03B-F043-B1DD-980778E5838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51287" y="4906992"/>
            <a:ext cx="4775582" cy="643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           </a:t>
            </a:r>
            <a:r>
              <a:rPr lang="zh-CN" altLang="en-US" sz="2400" b="1">
                <a:solidFill>
                  <a:srgbClr val="FF0000"/>
                </a:solidFill>
                <a:highlight>
                  <a:srgbClr val="F2F2F2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输入、输出接口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C00D73-DB48-911F-221E-3225AAE53821}"/>
              </a:ext>
            </a:extLst>
          </p:cNvPr>
          <p:cNvSpPr txBox="1"/>
          <p:nvPr/>
        </p:nvSpPr>
        <p:spPr>
          <a:xfrm>
            <a:off x="3040547" y="6060602"/>
            <a:ext cx="8591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PCI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用于定义局部总线的标准。</a:t>
            </a:r>
            <a:endParaRPr lang="en-US" altLang="zh-CN" sz="2400" dirty="0"/>
          </a:p>
          <a:p>
            <a:r>
              <a:rPr lang="zh-CN" altLang="en-US" sz="2400" dirty="0"/>
              <a:t>此标准允许在计算机内安装多达</a:t>
            </a:r>
            <a:r>
              <a:rPr lang="en-US" altLang="zh-CN" sz="2400" dirty="0"/>
              <a:t>10</a:t>
            </a:r>
            <a:r>
              <a:rPr lang="zh-CN" altLang="en-US" sz="2400" dirty="0"/>
              <a:t>个遵从</a:t>
            </a:r>
            <a:r>
              <a:rPr lang="en-US" altLang="zh-CN" sz="2400" dirty="0"/>
              <a:t>PCI</a:t>
            </a:r>
            <a:r>
              <a:rPr lang="zh-CN" altLang="en-US" sz="2400" dirty="0"/>
              <a:t>标准的扩展卡。</a:t>
            </a:r>
          </a:p>
        </p:txBody>
      </p:sp>
    </p:spTree>
    <p:extLst>
      <p:ext uri="{BB962C8B-B14F-4D97-AF65-F5344CB8AC3E}">
        <p14:creationId xmlns:p14="http://schemas.microsoft.com/office/powerpoint/2010/main" val="204012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CB2894-20D1-898E-B817-39DF648D563D}"/>
              </a:ext>
            </a:extLst>
          </p:cNvPr>
          <p:cNvSpPr txBox="1">
            <a:spLocks/>
          </p:cNvSpPr>
          <p:nvPr/>
        </p:nvSpPr>
        <p:spPr>
          <a:xfrm>
            <a:off x="8496300" y="351790"/>
            <a:ext cx="612267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555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CF910B-F401-BC97-9436-6AB4F7D0DC6F}"/>
              </a:ext>
            </a:extLst>
          </p:cNvPr>
          <p:cNvSpPr txBox="1"/>
          <p:nvPr/>
        </p:nvSpPr>
        <p:spPr>
          <a:xfrm>
            <a:off x="847929" y="272521"/>
            <a:ext cx="30839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主板后接口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0C6A70-B1B4-4056-C72B-57814E9D3B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43CD04D-4EE2-D4BB-2FCB-32D0396EBA0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7AD987B-419F-8207-14C5-22A23B35971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E3890EE1-A033-C662-EEE4-59AA82F4EF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3"/>
          <a:stretch/>
        </p:blipFill>
        <p:spPr bwMode="auto">
          <a:xfrm>
            <a:off x="1912279" y="1452127"/>
            <a:ext cx="6269990" cy="39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AC5069F-FB8C-2098-4B9F-97B28E5E43DB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7498080" y="2249145"/>
            <a:ext cx="1778000" cy="1869440"/>
          </a:xfrm>
          <a:prstGeom prst="straightConnector1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7C40FCE-91F9-DE2C-D34A-63FBDC9790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286240" y="1802105"/>
            <a:ext cx="169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音频接口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0C2A67B-82BA-EAE7-4C85-B5C945462F2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344920" y="4653413"/>
            <a:ext cx="563880" cy="907892"/>
          </a:xfrm>
          <a:prstGeom prst="straightConnector1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76A8F88-CAA7-0E66-A414-3EA43DB70D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14136" y="5601966"/>
            <a:ext cx="169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USB</a:t>
            </a:r>
            <a:r>
              <a:rPr lang="zh-CN" altLang="en-US" sz="2800" b="1"/>
              <a:t>接口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D76E16-FCE7-4963-3687-3872768BBD8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5303520" y="4060482"/>
            <a:ext cx="1041400" cy="1185863"/>
          </a:xfrm>
          <a:prstGeom prst="straightConnector1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9506636-7BCC-F5A2-0EF1-8A6107B19F7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20150" y="5297772"/>
            <a:ext cx="23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网卡</a:t>
            </a:r>
            <a:r>
              <a:rPr lang="en-US" altLang="zh-CN" sz="2400" b="1"/>
              <a:t>(LAN)</a:t>
            </a:r>
            <a:r>
              <a:rPr lang="zh-CN" altLang="en-US" sz="2400" b="1"/>
              <a:t>接口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9F1F03-9CAE-1EA3-39C9-C7FC435DE085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2566500" y="4296169"/>
            <a:ext cx="399879" cy="950176"/>
          </a:xfrm>
          <a:prstGeom prst="straightConnector1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6D32F38-6AA8-AD33-34B8-941C11706F5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461236" y="5228614"/>
            <a:ext cx="237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显示器接口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9AC7246-E376-C447-C44A-C18C16E847E9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124960" y="4524985"/>
            <a:ext cx="83092" cy="1432560"/>
          </a:xfrm>
          <a:prstGeom prst="straightConnector1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D164D45-BD9A-4AA4-4DF7-83AC64FF047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070504" y="6062259"/>
            <a:ext cx="237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HDMI</a:t>
            </a:r>
            <a:r>
              <a:rPr lang="zh-CN" altLang="en-US" sz="2800" b="1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30679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32653A-3055-07D4-D81F-0A5AA0EB8A79}"/>
              </a:ext>
            </a:extLst>
          </p:cNvPr>
          <p:cNvSpPr txBox="1"/>
          <p:nvPr/>
        </p:nvSpPr>
        <p:spPr>
          <a:xfrm>
            <a:off x="847929" y="272521"/>
            <a:ext cx="297949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计算机硬件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721A9E-B130-43B3-3BA5-6E091A579A27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C58594E-6F83-E3EE-F0CE-54255D48B9A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7452748-620A-A351-2B9A-EC460DCCA8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EA3D0AB1-9BEB-440D-33EF-8F5673C4764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083131" y="174154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计算机最核心的部件</a:t>
            </a: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1D4BEE92-DBFF-D65C-E348-642C2878F0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2474754" y="1424035"/>
            <a:ext cx="274676" cy="1338226"/>
          </a:xfrm>
          <a:prstGeom prst="leftBrace">
            <a:avLst>
              <a:gd name="adj1" fmla="val 8333"/>
              <a:gd name="adj2" fmla="val 5095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B7477389-4CE9-D6C3-11AC-14F4B950E27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99816" y="12627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运算器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2A48D4DC-BF7C-E5ED-38B9-0C9E27A7F6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79839" y="24778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控制器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5A1A290F-CB18-A1B4-9D76-814E08336D0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41364" y="28076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主存储器</a:t>
            </a:r>
            <a:r>
              <a:rPr lang="zh-CN" altLang="en-US"/>
              <a:t>（内存）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0CFF34FE-EE3F-08D8-272F-3317DEE5A04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82054" y="39357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辅助存储器</a:t>
            </a:r>
            <a:r>
              <a:rPr lang="zh-CN" altLang="en-US"/>
              <a:t>（外存）</a:t>
            </a: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77C75785-1F76-6559-71FA-85CFD7FAF3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9016" y="39236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存储器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1CF3D57D-DFD4-FCA8-96F1-51083A7F40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492566" y="3006099"/>
            <a:ext cx="195906" cy="22431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E4FD8E14-6DD4-E7FB-6F20-2C8B28A282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721385" y="2419141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8AAFFE7B-EE15-6AEC-A893-CC0915D991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043248" y="2268964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ROM(</a:t>
            </a:r>
            <a:r>
              <a:rPr lang="zh-CN" altLang="en-US">
                <a:solidFill>
                  <a:srgbClr val="FF0000"/>
                </a:solidFill>
              </a:rPr>
              <a:t>只读存储器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57949A90-A018-3C62-C302-34B12F59FAE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038540" y="294962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RAM(</a:t>
            </a:r>
            <a:r>
              <a:rPr lang="zh-CN" altLang="en-US">
                <a:solidFill>
                  <a:srgbClr val="FF0000"/>
                </a:solidFill>
              </a:rPr>
              <a:t>随机存取存储器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D113D756-67D1-A662-57CE-F644BA87B1E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408491" y="225910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断电仍保留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9E9A39C7-FDB0-8932-DABA-FD5507D85CF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68248" y="2915118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计算机内存容量常指</a:t>
            </a:r>
            <a:r>
              <a:rPr lang="en-US" altLang="zh-CN" sz="1600" dirty="0">
                <a:solidFill>
                  <a:srgbClr val="0070C0"/>
                </a:solidFill>
              </a:rPr>
              <a:t>RAM</a:t>
            </a:r>
          </a:p>
          <a:p>
            <a:r>
              <a:rPr lang="zh-CN" altLang="en-US" sz="1600" dirty="0">
                <a:solidFill>
                  <a:srgbClr val="0070C0"/>
                </a:solidFill>
              </a:rPr>
              <a:t>可读、可写、断电丢失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BA32DA-DC73-A166-67E3-09D67F1DC2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738720" y="5014952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内部高速缓冲存储器</a:t>
            </a:r>
            <a:r>
              <a:rPr lang="zh-CN" altLang="en-US"/>
              <a:t>（</a:t>
            </a:r>
            <a:r>
              <a:rPr lang="en-US" altLang="zh-CN"/>
              <a:t>Cache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514F47A0-953F-9E11-5F4A-EDF6FF9A61A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808060" y="3930643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9F8506E8-4C4C-302E-44CF-CB4555B2B1D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178561" y="3761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硬盘</a:t>
            </a:r>
          </a:p>
        </p:txBody>
      </p:sp>
      <p:sp>
        <p:nvSpPr>
          <p:cNvPr id="44" name="TextBox 41">
            <a:extLst>
              <a:ext uri="{FF2B5EF4-FFF2-40B4-BE49-F238E27FC236}">
                <a16:creationId xmlns:a16="http://schemas.microsoft.com/office/drawing/2014/main" id="{FA6F2464-A80A-705C-3446-9A47440C86F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198018" y="455867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闪存盘（</a:t>
            </a:r>
            <a:r>
              <a:rPr lang="en-US" altLang="zh-CN">
                <a:solidFill>
                  <a:srgbClr val="FF0000"/>
                </a:solidFill>
              </a:rPr>
              <a:t>U</a:t>
            </a:r>
            <a:r>
              <a:rPr lang="zh-CN" altLang="en-US">
                <a:solidFill>
                  <a:srgbClr val="FF0000"/>
                </a:solidFill>
              </a:rPr>
              <a:t>盘）</a:t>
            </a: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DF14533F-8723-0411-2605-55B49F8E3C71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802579" y="433332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断电长期保存数据</a:t>
            </a: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065A7B88-7777-56F4-2F1E-7DAB16FA429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71098" y="3502626"/>
            <a:ext cx="332328" cy="8145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A8FF8D48-B18C-AFD2-4029-A049C91A874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151327" y="3466371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机械硬盘</a:t>
            </a:r>
            <a:r>
              <a:rPr lang="en-US" altLang="zh-CN">
                <a:solidFill>
                  <a:srgbClr val="FF0000"/>
                </a:solidFill>
              </a:rPr>
              <a:t>HD</a:t>
            </a:r>
            <a:r>
              <a:rPr lang="en-US" altLang="zh-CN"/>
              <a:t>(</a:t>
            </a:r>
            <a:r>
              <a:rPr lang="zh-CN" altLang="en-US" sz="1600">
                <a:solidFill>
                  <a:srgbClr val="0070C0"/>
                </a:solidFill>
              </a:rPr>
              <a:t>磁性介质磁化表示</a:t>
            </a:r>
            <a:r>
              <a:rPr lang="en-US" altLang="zh-CN" sz="1600">
                <a:solidFill>
                  <a:srgbClr val="0070C0"/>
                </a:solidFill>
              </a:rPr>
              <a:t>0</a:t>
            </a:r>
            <a:r>
              <a:rPr lang="zh-CN" altLang="en-US" sz="1600">
                <a:solidFill>
                  <a:srgbClr val="0070C0"/>
                </a:solidFill>
              </a:rPr>
              <a:t>和</a:t>
            </a:r>
            <a:r>
              <a:rPr lang="en-US" altLang="zh-CN" sz="1600">
                <a:solidFill>
                  <a:srgbClr val="0070C0"/>
                </a:solidFill>
              </a:rPr>
              <a:t>1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id="{BE25D721-99DA-0109-DED1-ABEEADB3885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129686" y="4083476"/>
            <a:ext cx="593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固态硬盘</a:t>
            </a:r>
            <a:r>
              <a:rPr lang="en-US" altLang="zh-CN" dirty="0">
                <a:solidFill>
                  <a:srgbClr val="FF0000"/>
                </a:solidFill>
              </a:rPr>
              <a:t>SSD</a:t>
            </a:r>
            <a:r>
              <a:rPr lang="zh-CN" altLang="en-US" dirty="0"/>
              <a:t>（</a:t>
            </a:r>
            <a:r>
              <a:rPr lang="en-US" altLang="zh-CN" sz="1600" dirty="0">
                <a:solidFill>
                  <a:srgbClr val="0070C0"/>
                </a:solidFill>
              </a:rPr>
              <a:t>Flash</a:t>
            </a:r>
            <a:r>
              <a:rPr lang="zh-CN" altLang="en-US" sz="1600" dirty="0">
                <a:solidFill>
                  <a:srgbClr val="0070C0"/>
                </a:solidFill>
              </a:rPr>
              <a:t>芯片</a:t>
            </a:r>
            <a:r>
              <a:rPr lang="zh-CN" altLang="en-US" dirty="0"/>
              <a:t>）</a:t>
            </a:r>
            <a:r>
              <a:rPr lang="zh-CN" altLang="en-US" sz="1600" dirty="0">
                <a:solidFill>
                  <a:srgbClr val="0070C0"/>
                </a:solidFill>
              </a:rPr>
              <a:t>速度快、重量轻、能耗低、体积小</a:t>
            </a:r>
            <a:r>
              <a:rPr lang="en-US" altLang="zh-CN" sz="1600" dirty="0">
                <a:solidFill>
                  <a:srgbClr val="0070C0"/>
                </a:solidFill>
              </a:rPr>
              <a:t>  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ECCDD14-AEC0-FE89-C5C2-22E9E449F39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517723" y="60608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输出设备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0DCA2E9D-7FE8-3703-6151-C7D19C595C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487926" y="54542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输入设备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6FF45AD2-00A7-542F-E9B3-1F8454A32975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6827300" y="456271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</a:rPr>
              <a:t>即插即用、方便携带</a:t>
            </a:r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65009AD7-2B95-F894-3F98-0BFFAC73755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795074" y="1423809"/>
            <a:ext cx="778213" cy="4844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9B49802-B6CC-B357-4EBF-6E53CBB7F927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2874047" y="1427307"/>
            <a:ext cx="3177062" cy="918484"/>
            <a:chOff x="2476713" y="554806"/>
            <a:chExt cx="3177062" cy="918484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E34D6845-3C23-3978-65E2-942FB95E8D1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0" r="50356" b="3759"/>
            <a:stretch>
              <a:fillRect/>
            </a:stretch>
          </p:blipFill>
          <p:spPr bwMode="auto">
            <a:xfrm>
              <a:off x="2476713" y="554806"/>
              <a:ext cx="1000784" cy="918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66AA875-14A8-761F-6C5A-376AD066B1D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430089" y="892256"/>
              <a:ext cx="2223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</a:rPr>
                <a:t>中央处理器（</a:t>
              </a:r>
              <a:r>
                <a:rPr lang="en-US" altLang="zh-CN" dirty="0">
                  <a:solidFill>
                    <a:srgbClr val="FF0000"/>
                  </a:solidFill>
                </a:rPr>
                <a:t>CPU</a:t>
              </a:r>
              <a:r>
                <a:rPr lang="zh-CN" altLang="en-US" dirty="0">
                  <a:solidFill>
                    <a:srgbClr val="FF0000"/>
                  </a:solidFill>
                </a:rPr>
                <a:t>）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</p:grpSp>
      <p:sp>
        <p:nvSpPr>
          <p:cNvPr id="57" name="TextBox 54">
            <a:extLst>
              <a:ext uri="{FF2B5EF4-FFF2-40B4-BE49-F238E27FC236}">
                <a16:creationId xmlns:a16="http://schemas.microsoft.com/office/drawing/2014/main" id="{28C772CF-C82F-858B-28B8-E1550B91A3D5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211747" y="504573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</a:rPr>
              <a:t>加快计算机执行指令的速度</a:t>
            </a:r>
          </a:p>
        </p:txBody>
      </p:sp>
      <p:sp>
        <p:nvSpPr>
          <p:cNvPr id="58" name="TextBox 55">
            <a:extLst>
              <a:ext uri="{FF2B5EF4-FFF2-40B4-BE49-F238E27FC236}">
                <a16:creationId xmlns:a16="http://schemas.microsoft.com/office/drawing/2014/main" id="{F3AEC5E1-A693-C7D7-4D56-A428BDF6CBE4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838427" y="55151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鼠标、键盘、扫描仪</a:t>
            </a:r>
          </a:p>
        </p:txBody>
      </p:sp>
      <p:sp>
        <p:nvSpPr>
          <p:cNvPr id="59" name="TextBox 56">
            <a:extLst>
              <a:ext uri="{FF2B5EF4-FFF2-40B4-BE49-F238E27FC236}">
                <a16:creationId xmlns:a16="http://schemas.microsoft.com/office/drawing/2014/main" id="{04784097-DA91-52CD-C333-15F123568364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877406" y="607294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显示器、打印机、音箱</a:t>
            </a:r>
          </a:p>
        </p:txBody>
      </p:sp>
      <p:sp>
        <p:nvSpPr>
          <p:cNvPr id="60" name="TextBox 61">
            <a:extLst>
              <a:ext uri="{FF2B5EF4-FFF2-40B4-BE49-F238E27FC236}">
                <a16:creationId xmlns:a16="http://schemas.microsoft.com/office/drawing/2014/main" id="{F1F1A94D-5A80-3FA1-00E1-AAECD86DAE5F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319573" y="2866207"/>
            <a:ext cx="475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计算机硬件</a:t>
            </a:r>
          </a:p>
        </p:txBody>
      </p:sp>
    </p:spTree>
    <p:extLst>
      <p:ext uri="{BB962C8B-B14F-4D97-AF65-F5344CB8AC3E}">
        <p14:creationId xmlns:p14="http://schemas.microsoft.com/office/powerpoint/2010/main" val="220474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CB2894-20D1-898E-B817-39DF648D563D}"/>
              </a:ext>
            </a:extLst>
          </p:cNvPr>
          <p:cNvSpPr txBox="1">
            <a:spLocks/>
          </p:cNvSpPr>
          <p:nvPr/>
        </p:nvSpPr>
        <p:spPr>
          <a:xfrm>
            <a:off x="8496300" y="351790"/>
            <a:ext cx="612267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555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CF910B-F401-BC97-9436-6AB4F7D0DC6F}"/>
              </a:ext>
            </a:extLst>
          </p:cNvPr>
          <p:cNvSpPr txBox="1"/>
          <p:nvPr/>
        </p:nvSpPr>
        <p:spPr>
          <a:xfrm>
            <a:off x="847929" y="272521"/>
            <a:ext cx="43641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中央处理器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en-US" altLang="zh-CN" sz="3600" b="1" dirty="0">
                <a:solidFill>
                  <a:srgbClr val="FF0000"/>
                </a:solidFill>
                <a:ea typeface="华文行楷" panose="02010800040101010101" pitchFamily="2" charset="-122"/>
              </a:rPr>
              <a:t>CPU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0C6A70-B1B4-4056-C72B-57814E9D3BCA}"/>
              </a:ext>
            </a:extLst>
          </p:cNvPr>
          <p:cNvGrpSpPr/>
          <p:nvPr/>
        </p:nvGrpSpPr>
        <p:grpSpPr>
          <a:xfrm>
            <a:off x="233015" y="365392"/>
            <a:ext cx="440753" cy="336228"/>
            <a:chOff x="233015" y="365392"/>
            <a:chExt cx="440753" cy="33622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43CD04D-4EE2-D4BB-2FCB-32D0396EBA0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233015" y="365392"/>
              <a:ext cx="336228" cy="336228"/>
            </a:xfrm>
            <a:prstGeom prst="roundRect">
              <a:avLst/>
            </a:prstGeom>
            <a:noFill/>
            <a:ln w="38100">
              <a:solidFill>
                <a:srgbClr val="33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7AD987B-419F-8207-14C5-22A23B35971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700000">
              <a:off x="337540" y="365392"/>
              <a:ext cx="336228" cy="336228"/>
            </a:xfrm>
            <a:prstGeom prst="roundRect">
              <a:avLst/>
            </a:prstGeom>
            <a:solidFill>
              <a:srgbClr val="F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7344F3-964F-FCE1-B2F5-CA44631E2DE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8879" y="1768933"/>
            <a:ext cx="3583972" cy="3661285"/>
            <a:chOff x="6309316" y="2712073"/>
            <a:chExt cx="1967182" cy="185992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8BAEAC-7DB8-060B-6AB1-4B59AF23064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rcRect l="10148" r="8069"/>
            <a:stretch>
              <a:fillRect/>
            </a:stretch>
          </p:blipFill>
          <p:spPr>
            <a:xfrm>
              <a:off x="6309316" y="2736219"/>
              <a:ext cx="1942813" cy="177692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A116376-E2E7-8C27-0D3E-8B0A93FEA9F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353418" y="2712073"/>
              <a:ext cx="1923080" cy="1859928"/>
            </a:xfrm>
            <a:prstGeom prst="rect">
              <a:avLst/>
            </a:prstGeom>
            <a:noFill/>
            <a:ln w="76200">
              <a:solidFill>
                <a:srgbClr val="FFC00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719B69C-ECF7-4872-DA79-F341869823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022251" y="3850243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运算器：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负责算术运算和逻辑运算</a:t>
            </a:r>
            <a:endParaRPr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EEC752-F43B-B359-98B3-F4D4FDA008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22251" y="4573991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控制器：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发布控制其他部件工作的各项指令</a:t>
            </a:r>
            <a:endParaRPr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1CE8AD-180B-93E5-1866-FD74AE55496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87831" y="1930540"/>
            <a:ext cx="63626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“大脑”</a:t>
            </a:r>
            <a:endParaRPr lang="en-US" altLang="zh-CN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衡量计算机性能的重要指标</a:t>
            </a:r>
            <a:endParaRPr lang="zh-CN" altLang="en-US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07741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4"/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LAYERLEVEL" val="1"/>
  <p:tag name="KSO_WM_UNIT_SM_LIMIT_TYPE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9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  <p:tag name="KSO_WM_UNIT_TABLE_BEAUTIFY" val="smartTable{47cef77e-c548-4a8f-a04f-8b70062a10cf}"/>
  <p:tag name="TABLE_ENDDRAG_ORIGIN_RECT" val="518*186"/>
  <p:tag name="TABLE_ENDDRAG_RECT" val="78*161*518*18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1370</Words>
  <Application>Microsoft Office PowerPoint</Application>
  <PresentationFormat>宽屏</PresentationFormat>
  <Paragraphs>214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等线</vt:lpstr>
      <vt:lpstr>等线 Light</vt:lpstr>
      <vt:lpstr>方正悠黑体加粗</vt:lpstr>
      <vt:lpstr>黑体</vt:lpstr>
      <vt:lpstr>华文仿宋</vt:lpstr>
      <vt:lpstr>华文楷体</vt:lpstr>
      <vt:lpstr>华文行楷</vt:lpstr>
      <vt:lpstr>思源宋体 CN</vt:lpstr>
      <vt:lpstr>宋体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72</cp:revision>
  <dcterms:created xsi:type="dcterms:W3CDTF">2023-02-09T12:10:02Z</dcterms:created>
  <dcterms:modified xsi:type="dcterms:W3CDTF">2023-02-15T04:57:26Z</dcterms:modified>
</cp:coreProperties>
</file>